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theme/themeOverride1.xml" ContentType="application/vnd.openxmlformats-officedocument.themeOverride+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4.xml" ContentType="application/vnd.openxmlformats-officedocument.drawingml.chartshapes+xml"/>
  <Override PartName="/ppt/notesSlides/notesSlide6.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7.xml" ContentType="application/vnd.openxmlformats-officedocument.presentationml.notesSlide+xml"/>
  <Override PartName="/ppt/charts/chart14.xml" ContentType="application/vnd.openxmlformats-officedocument.drawingml.chart+xml"/>
  <Override PartName="/ppt/notesSlides/notesSlide8.xml" ContentType="application/vnd.openxmlformats-officedocument.presentationml.notesSlide+xml"/>
  <Override PartName="/ppt/charts/chart15.xml" ContentType="application/vnd.openxmlformats-officedocument.drawingml.chart+xml"/>
  <Override PartName="/ppt/theme/themeOverride2.xml" ContentType="application/vnd.openxmlformats-officedocument.themeOverride+xml"/>
  <Override PartName="/ppt/charts/chart16.xml" ContentType="application/vnd.openxmlformats-officedocument.drawingml.chart+xml"/>
  <Override PartName="/ppt/theme/themeOverride3.xml" ContentType="application/vnd.openxmlformats-officedocument.themeOverride+xml"/>
  <Override PartName="/ppt/drawings/drawing5.xml" ContentType="application/vnd.openxmlformats-officedocument.drawingml.chartshapes+xml"/>
  <Override PartName="/ppt/notesSlides/notesSlide9.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10.xml" ContentType="application/vnd.openxmlformats-officedocument.presentationml.notesSlide+xml"/>
  <Override PartName="/ppt/charts/chart2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charts/chart2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5.xml" ContentType="application/vnd.openxmlformats-officedocument.themeOverride+xml"/>
  <Override PartName="/ppt/charts/chart2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6.xml" ContentType="application/vnd.openxmlformats-officedocument.themeOverride+xml"/>
  <Override PartName="/ppt/charts/chart27.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7.xml" ContentType="application/vnd.openxmlformats-officedocument.themeOverride+xml"/>
  <Override PartName="/ppt/charts/chart28.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8.xml" ContentType="application/vnd.openxmlformats-officedocument.themeOverride+xml"/>
  <Override PartName="/ppt/charts/chart29.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9.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71" r:id="rId4"/>
    <p:sldId id="313" r:id="rId5"/>
    <p:sldId id="314" r:id="rId6"/>
    <p:sldId id="284" r:id="rId7"/>
    <p:sldId id="261" r:id="rId8"/>
    <p:sldId id="262" r:id="rId9"/>
    <p:sldId id="263" r:id="rId10"/>
    <p:sldId id="264" r:id="rId11"/>
    <p:sldId id="270" r:id="rId12"/>
    <p:sldId id="266" r:id="rId13"/>
    <p:sldId id="267" r:id="rId14"/>
    <p:sldId id="320" r:id="rId15"/>
    <p:sldId id="268" r:id="rId16"/>
    <p:sldId id="324" r:id="rId17"/>
    <p:sldId id="326" r:id="rId18"/>
    <p:sldId id="327" r:id="rId19"/>
    <p:sldId id="328" r:id="rId20"/>
    <p:sldId id="329" r:id="rId21"/>
    <p:sldId id="330" r:id="rId22"/>
    <p:sldId id="331" r:id="rId23"/>
    <p:sldId id="332" r:id="rId24"/>
    <p:sldId id="333" r:id="rId25"/>
  </p:sldIdLst>
  <p:sldSz cx="7772400" cy="10058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7" orient="horz" pos="6096" userDrawn="1">
          <p15:clr>
            <a:srgbClr val="A4A3A4"/>
          </p15:clr>
        </p15:guide>
        <p15:guide id="21" pos="4584" userDrawn="1">
          <p15:clr>
            <a:srgbClr val="A4A3A4"/>
          </p15:clr>
        </p15:guide>
        <p15:guide id="22" pos="312" userDrawn="1">
          <p15:clr>
            <a:srgbClr val="A4A3A4"/>
          </p15:clr>
        </p15:guide>
        <p15:guide id="23" pos="1848" userDrawn="1">
          <p15:clr>
            <a:srgbClr val="A4A3A4"/>
          </p15:clr>
        </p15:guide>
        <p15:guide id="26" pos="2208" userDrawn="1">
          <p15:clr>
            <a:srgbClr val="A4A3A4"/>
          </p15:clr>
        </p15:guide>
        <p15:guide id="29" orient="horz" pos="4896" userDrawn="1">
          <p15:clr>
            <a:srgbClr val="A4A3A4"/>
          </p15:clr>
        </p15:guide>
        <p15:guide id="30" orient="horz" pos="5568" userDrawn="1">
          <p15:clr>
            <a:srgbClr val="A4A3A4"/>
          </p15:clr>
        </p15:guide>
        <p15:guide id="31" orient="horz" pos="1680" userDrawn="1">
          <p15:clr>
            <a:srgbClr val="A4A3A4"/>
          </p15:clr>
        </p15:guide>
        <p15:guide id="32" orient="horz" pos="2664" userDrawn="1">
          <p15:clr>
            <a:srgbClr val="A4A3A4"/>
          </p15:clr>
        </p15:guide>
        <p15:guide id="33" pos="3480" userDrawn="1">
          <p15:clr>
            <a:srgbClr val="5ACBF0"/>
          </p15:clr>
        </p15:guide>
        <p15:guide id="34" pos="3312" userDrawn="1">
          <p15:clr>
            <a:srgbClr val="5ACBF0"/>
          </p15:clr>
        </p15:guide>
        <p15:guide id="35" pos="1128" userDrawn="1">
          <p15:clr>
            <a:srgbClr val="F26B43"/>
          </p15:clr>
        </p15:guide>
        <p15:guide id="36" orient="horz" pos="4056" userDrawn="1">
          <p15:clr>
            <a:srgbClr val="C35EA4"/>
          </p15:clr>
        </p15:guide>
        <p15:guide id="37" orient="horz" pos="4104" userDrawn="1">
          <p15:clr>
            <a:srgbClr val="C35E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Martin@dimensional.com" initials="A" lastIdx="2" clrIdx="0">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235"/>
    <a:srgbClr val="006600"/>
    <a:srgbClr val="35627D"/>
    <a:srgbClr val="FF99FF"/>
    <a:srgbClr val="FFFFFF"/>
    <a:srgbClr val="C20000"/>
    <a:srgbClr val="C00000"/>
    <a:srgbClr val="4D859E"/>
    <a:srgbClr val="595959"/>
    <a:srgbClr val="B731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A6885D-F1B4-475B-9789-CD556F67128F}" v="28" dt="2022-04-05T18:14:44.07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92797" autoAdjust="0"/>
  </p:normalViewPr>
  <p:slideViewPr>
    <p:cSldViewPr snapToGrid="0">
      <p:cViewPr varScale="1">
        <p:scale>
          <a:sx n="87" d="100"/>
          <a:sy n="87" d="100"/>
        </p:scale>
        <p:origin x="2436" y="102"/>
      </p:cViewPr>
      <p:guideLst>
        <p:guide orient="horz" pos="6096"/>
        <p:guide pos="4584"/>
        <p:guide pos="312"/>
        <p:guide pos="1848"/>
        <p:guide pos="2208"/>
        <p:guide orient="horz" pos="4896"/>
        <p:guide orient="horz" pos="5568"/>
        <p:guide orient="horz" pos="1680"/>
        <p:guide orient="horz" pos="2664"/>
        <p:guide pos="3480"/>
        <p:guide pos="3312"/>
        <p:guide pos="1128"/>
        <p:guide orient="horz" pos="4056"/>
        <p:guide orient="horz" pos="4104"/>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ler Hill" userId="0aec3058-3a0e-41f4-8a79-70ee5269fbdf" providerId="ADAL" clId="{34A6885D-F1B4-475B-9789-CD556F67128F}"/>
    <pc:docChg chg="undo custSel modSld">
      <pc:chgData name="Tyler Hill" userId="0aec3058-3a0e-41f4-8a79-70ee5269fbdf" providerId="ADAL" clId="{34A6885D-F1B4-475B-9789-CD556F67128F}" dt="2022-04-05T18:14:44.070" v="31"/>
      <pc:docMkLst>
        <pc:docMk/>
      </pc:docMkLst>
      <pc:sldChg chg="addSp delSp modSp">
        <pc:chgData name="Tyler Hill" userId="0aec3058-3a0e-41f4-8a79-70ee5269fbdf" providerId="ADAL" clId="{34A6885D-F1B4-475B-9789-CD556F67128F}" dt="2022-04-05T18:14:11.250" v="2"/>
        <pc:sldMkLst>
          <pc:docMk/>
          <pc:sldMk cId="3755134607" sldId="256"/>
        </pc:sldMkLst>
        <pc:spChg chg="del">
          <ac:chgData name="Tyler Hill" userId="0aec3058-3a0e-41f4-8a79-70ee5269fbdf" providerId="ADAL" clId="{34A6885D-F1B4-475B-9789-CD556F67128F}" dt="2022-04-05T18:14:11.250" v="2"/>
          <ac:spMkLst>
            <pc:docMk/>
            <pc:sldMk cId="3755134607" sldId="256"/>
            <ac:spMk id="13" creationId="{00000000-0000-0000-0000-000000000000}"/>
          </ac:spMkLst>
        </pc:spChg>
        <pc:picChg chg="add del mod">
          <ac:chgData name="Tyler Hill" userId="0aec3058-3a0e-41f4-8a79-70ee5269fbdf" providerId="ADAL" clId="{34A6885D-F1B4-475B-9789-CD556F67128F}" dt="2022-04-05T18:14:10.525" v="1"/>
          <ac:picMkLst>
            <pc:docMk/>
            <pc:sldMk cId="3755134607" sldId="256"/>
            <ac:picMk id="6" creationId="{6C1DCC7B-24DC-4B4E-84AB-403252DBD3C3}"/>
          </ac:picMkLst>
        </pc:picChg>
        <pc:picChg chg="add mod">
          <ac:chgData name="Tyler Hill" userId="0aec3058-3a0e-41f4-8a79-70ee5269fbdf" providerId="ADAL" clId="{34A6885D-F1B4-475B-9789-CD556F67128F}" dt="2022-04-05T18:14:11.250" v="2"/>
          <ac:picMkLst>
            <pc:docMk/>
            <pc:sldMk cId="3755134607" sldId="256"/>
            <ac:picMk id="7" creationId="{1851B585-57F9-4064-BF5F-ECC9E6A394FF}"/>
          </ac:picMkLst>
        </pc:picChg>
      </pc:sldChg>
      <pc:sldChg chg="addSp delSp modSp mod">
        <pc:chgData name="Tyler Hill" userId="0aec3058-3a0e-41f4-8a79-70ee5269fbdf" providerId="ADAL" clId="{34A6885D-F1B4-475B-9789-CD556F67128F}" dt="2022-04-05T18:14:17.037" v="6"/>
        <pc:sldMkLst>
          <pc:docMk/>
          <pc:sldMk cId="3410036985" sldId="257"/>
        </pc:sldMkLst>
        <pc:spChg chg="add del mod">
          <ac:chgData name="Tyler Hill" userId="0aec3058-3a0e-41f4-8a79-70ee5269fbdf" providerId="ADAL" clId="{34A6885D-F1B4-475B-9789-CD556F67128F}" dt="2022-04-05T18:14:14.623" v="4" actId="478"/>
          <ac:spMkLst>
            <pc:docMk/>
            <pc:sldMk cId="3410036985" sldId="257"/>
            <ac:spMk id="5" creationId="{13543E1C-AF1C-4859-AC64-CB087B75D97F}"/>
          </ac:spMkLst>
        </pc:spChg>
        <pc:spChg chg="del">
          <ac:chgData name="Tyler Hill" userId="0aec3058-3a0e-41f4-8a79-70ee5269fbdf" providerId="ADAL" clId="{34A6885D-F1B4-475B-9789-CD556F67128F}" dt="2022-04-05T18:14:17.037" v="6"/>
          <ac:spMkLst>
            <pc:docMk/>
            <pc:sldMk cId="3410036985" sldId="257"/>
            <ac:spMk id="12" creationId="{7A398953-1AAC-425C-9CA4-35ADFEEEF1E7}"/>
          </ac:spMkLst>
        </pc:spChg>
        <pc:spChg chg="del">
          <ac:chgData name="Tyler Hill" userId="0aec3058-3a0e-41f4-8a79-70ee5269fbdf" providerId="ADAL" clId="{34A6885D-F1B4-475B-9789-CD556F67128F}" dt="2022-04-05T18:14:16.153" v="5" actId="478"/>
          <ac:spMkLst>
            <pc:docMk/>
            <pc:sldMk cId="3410036985" sldId="257"/>
            <ac:spMk id="13" creationId="{E724BDEF-8BA8-4BF4-81B8-E5814B1D64C0}"/>
          </ac:spMkLst>
        </pc:spChg>
        <pc:spChg chg="add del">
          <ac:chgData name="Tyler Hill" userId="0aec3058-3a0e-41f4-8a79-70ee5269fbdf" providerId="ADAL" clId="{34A6885D-F1B4-475B-9789-CD556F67128F}" dt="2022-04-05T18:14:14.623" v="4" actId="478"/>
          <ac:spMkLst>
            <pc:docMk/>
            <pc:sldMk cId="3410036985" sldId="257"/>
            <ac:spMk id="24" creationId="{00000000-0000-0000-0000-000000000000}"/>
          </ac:spMkLst>
        </pc:spChg>
        <pc:picChg chg="add mod">
          <ac:chgData name="Tyler Hill" userId="0aec3058-3a0e-41f4-8a79-70ee5269fbdf" providerId="ADAL" clId="{34A6885D-F1B4-475B-9789-CD556F67128F}" dt="2022-04-05T18:14:17.037" v="6"/>
          <ac:picMkLst>
            <pc:docMk/>
            <pc:sldMk cId="3410036985" sldId="257"/>
            <ac:picMk id="11" creationId="{B3BEC384-9EE7-4D0C-96A5-229F1E1B0533}"/>
          </ac:picMkLst>
        </pc:picChg>
      </pc:sldChg>
      <pc:sldChg chg="addSp delSp modSp">
        <pc:chgData name="Tyler Hill" userId="0aec3058-3a0e-41f4-8a79-70ee5269fbdf" providerId="ADAL" clId="{34A6885D-F1B4-475B-9789-CD556F67128F}" dt="2022-04-05T18:14:21.615" v="11"/>
        <pc:sldMkLst>
          <pc:docMk/>
          <pc:sldMk cId="1397243794" sldId="261"/>
        </pc:sldMkLst>
        <pc:spChg chg="del">
          <ac:chgData name="Tyler Hill" userId="0aec3058-3a0e-41f4-8a79-70ee5269fbdf" providerId="ADAL" clId="{34A6885D-F1B4-475B-9789-CD556F67128F}" dt="2022-04-05T18:14:21.615" v="11"/>
          <ac:spMkLst>
            <pc:docMk/>
            <pc:sldMk cId="1397243794" sldId="261"/>
            <ac:spMk id="24" creationId="{00000000-0000-0000-0000-000000000000}"/>
          </ac:spMkLst>
        </pc:spChg>
        <pc:picChg chg="add mod">
          <ac:chgData name="Tyler Hill" userId="0aec3058-3a0e-41f4-8a79-70ee5269fbdf" providerId="ADAL" clId="{34A6885D-F1B4-475B-9789-CD556F67128F}" dt="2022-04-05T18:14:21.615" v="11"/>
          <ac:picMkLst>
            <pc:docMk/>
            <pc:sldMk cId="1397243794" sldId="261"/>
            <ac:picMk id="20" creationId="{7E09C675-A29D-4465-966A-DD0F0DBFC7C1}"/>
          </ac:picMkLst>
        </pc:picChg>
      </pc:sldChg>
      <pc:sldChg chg="addSp delSp modSp">
        <pc:chgData name="Tyler Hill" userId="0aec3058-3a0e-41f4-8a79-70ee5269fbdf" providerId="ADAL" clId="{34A6885D-F1B4-475B-9789-CD556F67128F}" dt="2022-04-05T18:14:22.515" v="12"/>
        <pc:sldMkLst>
          <pc:docMk/>
          <pc:sldMk cId="59708518" sldId="262"/>
        </pc:sldMkLst>
        <pc:spChg chg="del">
          <ac:chgData name="Tyler Hill" userId="0aec3058-3a0e-41f4-8a79-70ee5269fbdf" providerId="ADAL" clId="{34A6885D-F1B4-475B-9789-CD556F67128F}" dt="2022-04-05T18:14:22.515" v="12"/>
          <ac:spMkLst>
            <pc:docMk/>
            <pc:sldMk cId="59708518" sldId="262"/>
            <ac:spMk id="17" creationId="{00000000-0000-0000-0000-000000000000}"/>
          </ac:spMkLst>
        </pc:spChg>
        <pc:picChg chg="add mod">
          <ac:chgData name="Tyler Hill" userId="0aec3058-3a0e-41f4-8a79-70ee5269fbdf" providerId="ADAL" clId="{34A6885D-F1B4-475B-9789-CD556F67128F}" dt="2022-04-05T18:14:22.515" v="12"/>
          <ac:picMkLst>
            <pc:docMk/>
            <pc:sldMk cId="59708518" sldId="262"/>
            <ac:picMk id="35" creationId="{7C3FC809-4640-4B75-B262-6B4293D28892}"/>
          </ac:picMkLst>
        </pc:picChg>
      </pc:sldChg>
      <pc:sldChg chg="addSp delSp modSp">
        <pc:chgData name="Tyler Hill" userId="0aec3058-3a0e-41f4-8a79-70ee5269fbdf" providerId="ADAL" clId="{34A6885D-F1B4-475B-9789-CD556F67128F}" dt="2022-04-05T18:14:23.371" v="13"/>
        <pc:sldMkLst>
          <pc:docMk/>
          <pc:sldMk cId="2013841493" sldId="263"/>
        </pc:sldMkLst>
        <pc:spChg chg="del">
          <ac:chgData name="Tyler Hill" userId="0aec3058-3a0e-41f4-8a79-70ee5269fbdf" providerId="ADAL" clId="{34A6885D-F1B4-475B-9789-CD556F67128F}" dt="2022-04-05T18:14:23.371" v="13"/>
          <ac:spMkLst>
            <pc:docMk/>
            <pc:sldMk cId="2013841493" sldId="263"/>
            <ac:spMk id="10" creationId="{00000000-0000-0000-0000-000000000000}"/>
          </ac:spMkLst>
        </pc:spChg>
        <pc:picChg chg="add mod">
          <ac:chgData name="Tyler Hill" userId="0aec3058-3a0e-41f4-8a79-70ee5269fbdf" providerId="ADAL" clId="{34A6885D-F1B4-475B-9789-CD556F67128F}" dt="2022-04-05T18:14:23.371" v="13"/>
          <ac:picMkLst>
            <pc:docMk/>
            <pc:sldMk cId="2013841493" sldId="263"/>
            <ac:picMk id="19" creationId="{1919A4D0-059B-44D2-AEB3-E16C1E45F2F8}"/>
          </ac:picMkLst>
        </pc:picChg>
      </pc:sldChg>
      <pc:sldChg chg="addSp delSp modSp">
        <pc:chgData name="Tyler Hill" userId="0aec3058-3a0e-41f4-8a79-70ee5269fbdf" providerId="ADAL" clId="{34A6885D-F1B4-475B-9789-CD556F67128F}" dt="2022-04-05T18:14:24.663" v="14"/>
        <pc:sldMkLst>
          <pc:docMk/>
          <pc:sldMk cId="2417864126" sldId="264"/>
        </pc:sldMkLst>
        <pc:spChg chg="del">
          <ac:chgData name="Tyler Hill" userId="0aec3058-3a0e-41f4-8a79-70ee5269fbdf" providerId="ADAL" clId="{34A6885D-F1B4-475B-9789-CD556F67128F}" dt="2022-04-05T18:14:24.663" v="14"/>
          <ac:spMkLst>
            <pc:docMk/>
            <pc:sldMk cId="2417864126" sldId="264"/>
            <ac:spMk id="9" creationId="{00000000-0000-0000-0000-000000000000}"/>
          </ac:spMkLst>
        </pc:spChg>
        <pc:picChg chg="add mod">
          <ac:chgData name="Tyler Hill" userId="0aec3058-3a0e-41f4-8a79-70ee5269fbdf" providerId="ADAL" clId="{34A6885D-F1B4-475B-9789-CD556F67128F}" dt="2022-04-05T18:14:24.663" v="14"/>
          <ac:picMkLst>
            <pc:docMk/>
            <pc:sldMk cId="2417864126" sldId="264"/>
            <ac:picMk id="8" creationId="{91285510-3DEC-464F-9CDA-CF24C3A06EAC}"/>
          </ac:picMkLst>
        </pc:picChg>
      </pc:sldChg>
      <pc:sldChg chg="addSp delSp modSp">
        <pc:chgData name="Tyler Hill" userId="0aec3058-3a0e-41f4-8a79-70ee5269fbdf" providerId="ADAL" clId="{34A6885D-F1B4-475B-9789-CD556F67128F}" dt="2022-04-05T18:14:26.619" v="16"/>
        <pc:sldMkLst>
          <pc:docMk/>
          <pc:sldMk cId="3962466282" sldId="266"/>
        </pc:sldMkLst>
        <pc:spChg chg="del">
          <ac:chgData name="Tyler Hill" userId="0aec3058-3a0e-41f4-8a79-70ee5269fbdf" providerId="ADAL" clId="{34A6885D-F1B4-475B-9789-CD556F67128F}" dt="2022-04-05T18:14:26.619" v="16"/>
          <ac:spMkLst>
            <pc:docMk/>
            <pc:sldMk cId="3962466282" sldId="266"/>
            <ac:spMk id="15" creationId="{00000000-0000-0000-0000-000000000000}"/>
          </ac:spMkLst>
        </pc:spChg>
        <pc:picChg chg="add mod">
          <ac:chgData name="Tyler Hill" userId="0aec3058-3a0e-41f4-8a79-70ee5269fbdf" providerId="ADAL" clId="{34A6885D-F1B4-475B-9789-CD556F67128F}" dt="2022-04-05T18:14:26.619" v="16"/>
          <ac:picMkLst>
            <pc:docMk/>
            <pc:sldMk cId="3962466282" sldId="266"/>
            <ac:picMk id="16" creationId="{2ED01E85-79EF-49D2-8F63-FB29ADC98147}"/>
          </ac:picMkLst>
        </pc:picChg>
      </pc:sldChg>
      <pc:sldChg chg="addSp delSp modSp">
        <pc:chgData name="Tyler Hill" userId="0aec3058-3a0e-41f4-8a79-70ee5269fbdf" providerId="ADAL" clId="{34A6885D-F1B4-475B-9789-CD556F67128F}" dt="2022-04-05T18:14:27.445" v="17"/>
        <pc:sldMkLst>
          <pc:docMk/>
          <pc:sldMk cId="3680952062" sldId="267"/>
        </pc:sldMkLst>
        <pc:spChg chg="del">
          <ac:chgData name="Tyler Hill" userId="0aec3058-3a0e-41f4-8a79-70ee5269fbdf" providerId="ADAL" clId="{34A6885D-F1B4-475B-9789-CD556F67128F}" dt="2022-04-05T18:14:27.445" v="17"/>
          <ac:spMkLst>
            <pc:docMk/>
            <pc:sldMk cId="3680952062" sldId="267"/>
            <ac:spMk id="11" creationId="{00000000-0000-0000-0000-000000000000}"/>
          </ac:spMkLst>
        </pc:spChg>
        <pc:picChg chg="add mod">
          <ac:chgData name="Tyler Hill" userId="0aec3058-3a0e-41f4-8a79-70ee5269fbdf" providerId="ADAL" clId="{34A6885D-F1B4-475B-9789-CD556F67128F}" dt="2022-04-05T18:14:27.445" v="17"/>
          <ac:picMkLst>
            <pc:docMk/>
            <pc:sldMk cId="3680952062" sldId="267"/>
            <ac:picMk id="26" creationId="{21783646-B450-4608-96BD-171D63B1EB05}"/>
          </ac:picMkLst>
        </pc:picChg>
      </pc:sldChg>
      <pc:sldChg chg="addSp delSp modSp">
        <pc:chgData name="Tyler Hill" userId="0aec3058-3a0e-41f4-8a79-70ee5269fbdf" providerId="ADAL" clId="{34A6885D-F1B4-475B-9789-CD556F67128F}" dt="2022-04-05T18:14:29.121" v="19"/>
        <pc:sldMkLst>
          <pc:docMk/>
          <pc:sldMk cId="2933697881" sldId="268"/>
        </pc:sldMkLst>
        <pc:spChg chg="del">
          <ac:chgData name="Tyler Hill" userId="0aec3058-3a0e-41f4-8a79-70ee5269fbdf" providerId="ADAL" clId="{34A6885D-F1B4-475B-9789-CD556F67128F}" dt="2022-04-05T18:14:29.121" v="19"/>
          <ac:spMkLst>
            <pc:docMk/>
            <pc:sldMk cId="2933697881" sldId="268"/>
            <ac:spMk id="16" creationId="{00000000-0000-0000-0000-000000000000}"/>
          </ac:spMkLst>
        </pc:spChg>
        <pc:picChg chg="add mod">
          <ac:chgData name="Tyler Hill" userId="0aec3058-3a0e-41f4-8a79-70ee5269fbdf" providerId="ADAL" clId="{34A6885D-F1B4-475B-9789-CD556F67128F}" dt="2022-04-05T18:14:29.121" v="19"/>
          <ac:picMkLst>
            <pc:docMk/>
            <pc:sldMk cId="2933697881" sldId="268"/>
            <ac:picMk id="21" creationId="{274AAB53-5A43-466B-964E-209666A87B6C}"/>
          </ac:picMkLst>
        </pc:picChg>
      </pc:sldChg>
      <pc:sldChg chg="addSp delSp modSp">
        <pc:chgData name="Tyler Hill" userId="0aec3058-3a0e-41f4-8a79-70ee5269fbdf" providerId="ADAL" clId="{34A6885D-F1B4-475B-9789-CD556F67128F}" dt="2022-04-05T18:14:25.600" v="15"/>
        <pc:sldMkLst>
          <pc:docMk/>
          <pc:sldMk cId="2738516538" sldId="270"/>
        </pc:sldMkLst>
        <pc:spChg chg="del">
          <ac:chgData name="Tyler Hill" userId="0aec3058-3a0e-41f4-8a79-70ee5269fbdf" providerId="ADAL" clId="{34A6885D-F1B4-475B-9789-CD556F67128F}" dt="2022-04-05T18:14:25.600" v="15"/>
          <ac:spMkLst>
            <pc:docMk/>
            <pc:sldMk cId="2738516538" sldId="270"/>
            <ac:spMk id="9" creationId="{00000000-0000-0000-0000-000000000000}"/>
          </ac:spMkLst>
        </pc:spChg>
        <pc:picChg chg="add mod">
          <ac:chgData name="Tyler Hill" userId="0aec3058-3a0e-41f4-8a79-70ee5269fbdf" providerId="ADAL" clId="{34A6885D-F1B4-475B-9789-CD556F67128F}" dt="2022-04-05T18:14:25.600" v="15"/>
          <ac:picMkLst>
            <pc:docMk/>
            <pc:sldMk cId="2738516538" sldId="270"/>
            <ac:picMk id="20" creationId="{443554EA-0F72-40A2-848D-109DD9CF993E}"/>
          </ac:picMkLst>
        </pc:picChg>
      </pc:sldChg>
      <pc:sldChg chg="addSp delSp modSp">
        <pc:chgData name="Tyler Hill" userId="0aec3058-3a0e-41f4-8a79-70ee5269fbdf" providerId="ADAL" clId="{34A6885D-F1B4-475B-9789-CD556F67128F}" dt="2022-04-05T18:14:18.041" v="7"/>
        <pc:sldMkLst>
          <pc:docMk/>
          <pc:sldMk cId="3077758293" sldId="271"/>
        </pc:sldMkLst>
        <pc:spChg chg="del">
          <ac:chgData name="Tyler Hill" userId="0aec3058-3a0e-41f4-8a79-70ee5269fbdf" providerId="ADAL" clId="{34A6885D-F1B4-475B-9789-CD556F67128F}" dt="2022-04-05T18:14:18.041" v="7"/>
          <ac:spMkLst>
            <pc:docMk/>
            <pc:sldMk cId="3077758293" sldId="271"/>
            <ac:spMk id="11" creationId="{00000000-0000-0000-0000-000000000000}"/>
          </ac:spMkLst>
        </pc:spChg>
        <pc:picChg chg="add mod">
          <ac:chgData name="Tyler Hill" userId="0aec3058-3a0e-41f4-8a79-70ee5269fbdf" providerId="ADAL" clId="{34A6885D-F1B4-475B-9789-CD556F67128F}" dt="2022-04-05T18:14:18.041" v="7"/>
          <ac:picMkLst>
            <pc:docMk/>
            <pc:sldMk cId="3077758293" sldId="271"/>
            <ac:picMk id="19" creationId="{290CC5E4-16DC-4A80-B746-3B08371C044C}"/>
          </ac:picMkLst>
        </pc:picChg>
      </pc:sldChg>
      <pc:sldChg chg="addSp delSp modSp">
        <pc:chgData name="Tyler Hill" userId="0aec3058-3a0e-41f4-8a79-70ee5269fbdf" providerId="ADAL" clId="{34A6885D-F1B4-475B-9789-CD556F67128F}" dt="2022-04-05T18:14:20.759" v="10"/>
        <pc:sldMkLst>
          <pc:docMk/>
          <pc:sldMk cId="210787848" sldId="284"/>
        </pc:sldMkLst>
        <pc:spChg chg="del">
          <ac:chgData name="Tyler Hill" userId="0aec3058-3a0e-41f4-8a79-70ee5269fbdf" providerId="ADAL" clId="{34A6885D-F1B4-475B-9789-CD556F67128F}" dt="2022-04-05T18:14:20.759" v="10"/>
          <ac:spMkLst>
            <pc:docMk/>
            <pc:sldMk cId="210787848" sldId="284"/>
            <ac:spMk id="18" creationId="{00000000-0000-0000-0000-000000000000}"/>
          </ac:spMkLst>
        </pc:spChg>
        <pc:picChg chg="add mod">
          <ac:chgData name="Tyler Hill" userId="0aec3058-3a0e-41f4-8a79-70ee5269fbdf" providerId="ADAL" clId="{34A6885D-F1B4-475B-9789-CD556F67128F}" dt="2022-04-05T18:14:20.759" v="10"/>
          <ac:picMkLst>
            <pc:docMk/>
            <pc:sldMk cId="210787848" sldId="284"/>
            <ac:picMk id="70" creationId="{C4575DF4-E37F-4FE3-AEFF-E4E80AA729B1}"/>
          </ac:picMkLst>
        </pc:picChg>
      </pc:sldChg>
      <pc:sldChg chg="addSp delSp modSp">
        <pc:chgData name="Tyler Hill" userId="0aec3058-3a0e-41f4-8a79-70ee5269fbdf" providerId="ADAL" clId="{34A6885D-F1B4-475B-9789-CD556F67128F}" dt="2022-04-05T18:14:18.913" v="8"/>
        <pc:sldMkLst>
          <pc:docMk/>
          <pc:sldMk cId="295291861" sldId="313"/>
        </pc:sldMkLst>
        <pc:spChg chg="del">
          <ac:chgData name="Tyler Hill" userId="0aec3058-3a0e-41f4-8a79-70ee5269fbdf" providerId="ADAL" clId="{34A6885D-F1B4-475B-9789-CD556F67128F}" dt="2022-04-05T18:14:18.913" v="8"/>
          <ac:spMkLst>
            <pc:docMk/>
            <pc:sldMk cId="295291861" sldId="313"/>
            <ac:spMk id="11" creationId="{00000000-0000-0000-0000-000000000000}"/>
          </ac:spMkLst>
        </pc:spChg>
        <pc:picChg chg="add mod">
          <ac:chgData name="Tyler Hill" userId="0aec3058-3a0e-41f4-8a79-70ee5269fbdf" providerId="ADAL" clId="{34A6885D-F1B4-475B-9789-CD556F67128F}" dt="2022-04-05T18:14:18.913" v="8"/>
          <ac:picMkLst>
            <pc:docMk/>
            <pc:sldMk cId="295291861" sldId="313"/>
            <ac:picMk id="43" creationId="{24B165C0-41DC-4952-A768-AE22123E0400}"/>
          </ac:picMkLst>
        </pc:picChg>
      </pc:sldChg>
      <pc:sldChg chg="addSp delSp modSp">
        <pc:chgData name="Tyler Hill" userId="0aec3058-3a0e-41f4-8a79-70ee5269fbdf" providerId="ADAL" clId="{34A6885D-F1B4-475B-9789-CD556F67128F}" dt="2022-04-05T18:14:19.859" v="9"/>
        <pc:sldMkLst>
          <pc:docMk/>
          <pc:sldMk cId="1696748869" sldId="314"/>
        </pc:sldMkLst>
        <pc:spChg chg="del">
          <ac:chgData name="Tyler Hill" userId="0aec3058-3a0e-41f4-8a79-70ee5269fbdf" providerId="ADAL" clId="{34A6885D-F1B4-475B-9789-CD556F67128F}" dt="2022-04-05T18:14:19.859" v="9"/>
          <ac:spMkLst>
            <pc:docMk/>
            <pc:sldMk cId="1696748869" sldId="314"/>
            <ac:spMk id="8" creationId="{FFC75001-0B2D-4D65-B87B-62055DE420A6}"/>
          </ac:spMkLst>
        </pc:spChg>
        <pc:picChg chg="add mod">
          <ac:chgData name="Tyler Hill" userId="0aec3058-3a0e-41f4-8a79-70ee5269fbdf" providerId="ADAL" clId="{34A6885D-F1B4-475B-9789-CD556F67128F}" dt="2022-04-05T18:14:19.859" v="9"/>
          <ac:picMkLst>
            <pc:docMk/>
            <pc:sldMk cId="1696748869" sldId="314"/>
            <ac:picMk id="83" creationId="{B8E67D57-40ED-4D91-9DCA-7016D4F9014D}"/>
          </ac:picMkLst>
        </pc:picChg>
      </pc:sldChg>
      <pc:sldChg chg="addSp delSp modSp">
        <pc:chgData name="Tyler Hill" userId="0aec3058-3a0e-41f4-8a79-70ee5269fbdf" providerId="ADAL" clId="{34A6885D-F1B4-475B-9789-CD556F67128F}" dt="2022-04-05T18:14:28.225" v="18"/>
        <pc:sldMkLst>
          <pc:docMk/>
          <pc:sldMk cId="95083137" sldId="320"/>
        </pc:sldMkLst>
        <pc:spChg chg="del">
          <ac:chgData name="Tyler Hill" userId="0aec3058-3a0e-41f4-8a79-70ee5269fbdf" providerId="ADAL" clId="{34A6885D-F1B4-475B-9789-CD556F67128F}" dt="2022-04-05T18:14:28.225" v="18"/>
          <ac:spMkLst>
            <pc:docMk/>
            <pc:sldMk cId="95083137" sldId="320"/>
            <ac:spMk id="11" creationId="{00000000-0000-0000-0000-000000000000}"/>
          </ac:spMkLst>
        </pc:spChg>
        <pc:picChg chg="add mod">
          <ac:chgData name="Tyler Hill" userId="0aec3058-3a0e-41f4-8a79-70ee5269fbdf" providerId="ADAL" clId="{34A6885D-F1B4-475B-9789-CD556F67128F}" dt="2022-04-05T18:14:28.225" v="18"/>
          <ac:picMkLst>
            <pc:docMk/>
            <pc:sldMk cId="95083137" sldId="320"/>
            <ac:picMk id="24" creationId="{57D5D632-0DCF-495A-A66F-6A32564A2EB3}"/>
          </ac:picMkLst>
        </pc:picChg>
      </pc:sldChg>
      <pc:sldChg chg="addSp delSp modSp">
        <pc:chgData name="Tyler Hill" userId="0aec3058-3a0e-41f4-8a79-70ee5269fbdf" providerId="ADAL" clId="{34A6885D-F1B4-475B-9789-CD556F67128F}" dt="2022-04-05T18:14:30.170" v="20"/>
        <pc:sldMkLst>
          <pc:docMk/>
          <pc:sldMk cId="1142953379" sldId="324"/>
        </pc:sldMkLst>
        <pc:spChg chg="del">
          <ac:chgData name="Tyler Hill" userId="0aec3058-3a0e-41f4-8a79-70ee5269fbdf" providerId="ADAL" clId="{34A6885D-F1B4-475B-9789-CD556F67128F}" dt="2022-04-05T18:14:30.170" v="20"/>
          <ac:spMkLst>
            <pc:docMk/>
            <pc:sldMk cId="1142953379" sldId="324"/>
            <ac:spMk id="12" creationId="{4E62430F-77D5-4BE0-9BD8-62B6E7101062}"/>
          </ac:spMkLst>
        </pc:spChg>
        <pc:picChg chg="add mod">
          <ac:chgData name="Tyler Hill" userId="0aec3058-3a0e-41f4-8a79-70ee5269fbdf" providerId="ADAL" clId="{34A6885D-F1B4-475B-9789-CD556F67128F}" dt="2022-04-05T18:14:30.170" v="20"/>
          <ac:picMkLst>
            <pc:docMk/>
            <pc:sldMk cId="1142953379" sldId="324"/>
            <ac:picMk id="11" creationId="{22D110CC-7A0A-4590-BBD8-E9F6BE8EE863}"/>
          </ac:picMkLst>
        </pc:picChg>
      </pc:sldChg>
      <pc:sldChg chg="addSp delSp modSp">
        <pc:chgData name="Tyler Hill" userId="0aec3058-3a0e-41f4-8a79-70ee5269fbdf" providerId="ADAL" clId="{34A6885D-F1B4-475B-9789-CD556F67128F}" dt="2022-04-05T18:14:31.367" v="21"/>
        <pc:sldMkLst>
          <pc:docMk/>
          <pc:sldMk cId="958878619" sldId="326"/>
        </pc:sldMkLst>
        <pc:spChg chg="del">
          <ac:chgData name="Tyler Hill" userId="0aec3058-3a0e-41f4-8a79-70ee5269fbdf" providerId="ADAL" clId="{34A6885D-F1B4-475B-9789-CD556F67128F}" dt="2022-04-05T18:14:31.367" v="21"/>
          <ac:spMkLst>
            <pc:docMk/>
            <pc:sldMk cId="958878619" sldId="326"/>
            <ac:spMk id="13" creationId="{D110F8E7-F1A6-4E61-8D13-B7C6264B7A40}"/>
          </ac:spMkLst>
        </pc:spChg>
        <pc:picChg chg="add mod">
          <ac:chgData name="Tyler Hill" userId="0aec3058-3a0e-41f4-8a79-70ee5269fbdf" providerId="ADAL" clId="{34A6885D-F1B4-475B-9789-CD556F67128F}" dt="2022-04-05T18:14:31.367" v="21"/>
          <ac:picMkLst>
            <pc:docMk/>
            <pc:sldMk cId="958878619" sldId="326"/>
            <ac:picMk id="17" creationId="{D8156D2E-385D-4A99-98B7-E260A2555678}"/>
          </ac:picMkLst>
        </pc:picChg>
      </pc:sldChg>
      <pc:sldChg chg="addSp delSp modSp mod">
        <pc:chgData name="Tyler Hill" userId="0aec3058-3a0e-41f4-8a79-70ee5269fbdf" providerId="ADAL" clId="{34A6885D-F1B4-475B-9789-CD556F67128F}" dt="2022-04-05T18:14:35.709" v="24" actId="478"/>
        <pc:sldMkLst>
          <pc:docMk/>
          <pc:sldMk cId="1551482236" sldId="327"/>
        </pc:sldMkLst>
        <pc:spChg chg="del">
          <ac:chgData name="Tyler Hill" userId="0aec3058-3a0e-41f4-8a79-70ee5269fbdf" providerId="ADAL" clId="{34A6885D-F1B4-475B-9789-CD556F67128F}" dt="2022-04-05T18:14:32.241" v="22"/>
          <ac:spMkLst>
            <pc:docMk/>
            <pc:sldMk cId="1551482236" sldId="327"/>
            <ac:spMk id="14" creationId="{EDDB0FDF-A9C7-42A4-A606-E3675D5C34BC}"/>
          </ac:spMkLst>
        </pc:spChg>
        <pc:spChg chg="del">
          <ac:chgData name="Tyler Hill" userId="0aec3058-3a0e-41f4-8a79-70ee5269fbdf" providerId="ADAL" clId="{34A6885D-F1B4-475B-9789-CD556F67128F}" dt="2022-04-05T18:14:35.709" v="24" actId="478"/>
          <ac:spMkLst>
            <pc:docMk/>
            <pc:sldMk cId="1551482236" sldId="327"/>
            <ac:spMk id="16" creationId="{777103DA-C777-4B80-8E46-7A323072E5AA}"/>
          </ac:spMkLst>
        </pc:spChg>
        <pc:picChg chg="add mod">
          <ac:chgData name="Tyler Hill" userId="0aec3058-3a0e-41f4-8a79-70ee5269fbdf" providerId="ADAL" clId="{34A6885D-F1B4-475B-9789-CD556F67128F}" dt="2022-04-05T18:14:32.241" v="22"/>
          <ac:picMkLst>
            <pc:docMk/>
            <pc:sldMk cId="1551482236" sldId="327"/>
            <ac:picMk id="6" creationId="{1C7F761E-8056-4248-8C23-D77FCF2B4EA6}"/>
          </ac:picMkLst>
        </pc:picChg>
      </pc:sldChg>
      <pc:sldChg chg="addSp delSp modSp">
        <pc:chgData name="Tyler Hill" userId="0aec3058-3a0e-41f4-8a79-70ee5269fbdf" providerId="ADAL" clId="{34A6885D-F1B4-475B-9789-CD556F67128F}" dt="2022-04-05T18:14:33.306" v="23"/>
        <pc:sldMkLst>
          <pc:docMk/>
          <pc:sldMk cId="3862825730" sldId="328"/>
        </pc:sldMkLst>
        <pc:spChg chg="del">
          <ac:chgData name="Tyler Hill" userId="0aec3058-3a0e-41f4-8a79-70ee5269fbdf" providerId="ADAL" clId="{34A6885D-F1B4-475B-9789-CD556F67128F}" dt="2022-04-05T18:14:33.306" v="23"/>
          <ac:spMkLst>
            <pc:docMk/>
            <pc:sldMk cId="3862825730" sldId="328"/>
            <ac:spMk id="4" creationId="{36ECDDBC-6836-468C-9C50-F7B1C68D4826}"/>
          </ac:spMkLst>
        </pc:spChg>
        <pc:picChg chg="add mod">
          <ac:chgData name="Tyler Hill" userId="0aec3058-3a0e-41f4-8a79-70ee5269fbdf" providerId="ADAL" clId="{34A6885D-F1B4-475B-9789-CD556F67128F}" dt="2022-04-05T18:14:33.306" v="23"/>
          <ac:picMkLst>
            <pc:docMk/>
            <pc:sldMk cId="3862825730" sldId="328"/>
            <ac:picMk id="15" creationId="{DB59E2E3-1AA5-470A-9915-C1A570D4EBE9}"/>
          </ac:picMkLst>
        </pc:picChg>
      </pc:sldChg>
      <pc:sldChg chg="addSp delSp modSp">
        <pc:chgData name="Tyler Hill" userId="0aec3058-3a0e-41f4-8a79-70ee5269fbdf" providerId="ADAL" clId="{34A6885D-F1B4-475B-9789-CD556F67128F}" dt="2022-04-05T18:14:38.109" v="25"/>
        <pc:sldMkLst>
          <pc:docMk/>
          <pc:sldMk cId="3085099046" sldId="329"/>
        </pc:sldMkLst>
        <pc:spChg chg="del">
          <ac:chgData name="Tyler Hill" userId="0aec3058-3a0e-41f4-8a79-70ee5269fbdf" providerId="ADAL" clId="{34A6885D-F1B4-475B-9789-CD556F67128F}" dt="2022-04-05T18:14:38.109" v="25"/>
          <ac:spMkLst>
            <pc:docMk/>
            <pc:sldMk cId="3085099046" sldId="329"/>
            <ac:spMk id="4" creationId="{36ECDDBC-6836-468C-9C50-F7B1C68D4826}"/>
          </ac:spMkLst>
        </pc:spChg>
        <pc:picChg chg="add mod">
          <ac:chgData name="Tyler Hill" userId="0aec3058-3a0e-41f4-8a79-70ee5269fbdf" providerId="ADAL" clId="{34A6885D-F1B4-475B-9789-CD556F67128F}" dt="2022-04-05T18:14:38.109" v="25"/>
          <ac:picMkLst>
            <pc:docMk/>
            <pc:sldMk cId="3085099046" sldId="329"/>
            <ac:picMk id="8" creationId="{7BCE19A1-655A-4B8D-8568-67F41CAA32D5}"/>
          </ac:picMkLst>
        </pc:picChg>
      </pc:sldChg>
      <pc:sldChg chg="addSp delSp modSp">
        <pc:chgData name="Tyler Hill" userId="0aec3058-3a0e-41f4-8a79-70ee5269fbdf" providerId="ADAL" clId="{34A6885D-F1B4-475B-9789-CD556F67128F}" dt="2022-04-05T18:14:39.073" v="26"/>
        <pc:sldMkLst>
          <pc:docMk/>
          <pc:sldMk cId="1238322940" sldId="330"/>
        </pc:sldMkLst>
        <pc:spChg chg="del">
          <ac:chgData name="Tyler Hill" userId="0aec3058-3a0e-41f4-8a79-70ee5269fbdf" providerId="ADAL" clId="{34A6885D-F1B4-475B-9789-CD556F67128F}" dt="2022-04-05T18:14:39.073" v="26"/>
          <ac:spMkLst>
            <pc:docMk/>
            <pc:sldMk cId="1238322940" sldId="330"/>
            <ac:spMk id="9" creationId="{B485CA67-2D81-4DAB-928E-FF57B418478C}"/>
          </ac:spMkLst>
        </pc:spChg>
        <pc:picChg chg="add mod">
          <ac:chgData name="Tyler Hill" userId="0aec3058-3a0e-41f4-8a79-70ee5269fbdf" providerId="ADAL" clId="{34A6885D-F1B4-475B-9789-CD556F67128F}" dt="2022-04-05T18:14:39.073" v="26"/>
          <ac:picMkLst>
            <pc:docMk/>
            <pc:sldMk cId="1238322940" sldId="330"/>
            <ac:picMk id="7" creationId="{C15E783B-FE49-4E04-8FAE-6B22F125E3E4}"/>
          </ac:picMkLst>
        </pc:picChg>
      </pc:sldChg>
      <pc:sldChg chg="addSp delSp modSp">
        <pc:chgData name="Tyler Hill" userId="0aec3058-3a0e-41f4-8a79-70ee5269fbdf" providerId="ADAL" clId="{34A6885D-F1B4-475B-9789-CD556F67128F}" dt="2022-04-05T18:14:40.027" v="27"/>
        <pc:sldMkLst>
          <pc:docMk/>
          <pc:sldMk cId="2228737019" sldId="331"/>
        </pc:sldMkLst>
        <pc:spChg chg="del">
          <ac:chgData name="Tyler Hill" userId="0aec3058-3a0e-41f4-8a79-70ee5269fbdf" providerId="ADAL" clId="{34A6885D-F1B4-475B-9789-CD556F67128F}" dt="2022-04-05T18:14:40.027" v="27"/>
          <ac:spMkLst>
            <pc:docMk/>
            <pc:sldMk cId="2228737019" sldId="331"/>
            <ac:spMk id="9" creationId="{B485CA67-2D81-4DAB-928E-FF57B418478C}"/>
          </ac:spMkLst>
        </pc:spChg>
        <pc:picChg chg="add mod">
          <ac:chgData name="Tyler Hill" userId="0aec3058-3a0e-41f4-8a79-70ee5269fbdf" providerId="ADAL" clId="{34A6885D-F1B4-475B-9789-CD556F67128F}" dt="2022-04-05T18:14:40.027" v="27"/>
          <ac:picMkLst>
            <pc:docMk/>
            <pc:sldMk cId="2228737019" sldId="331"/>
            <ac:picMk id="7" creationId="{144E2DF8-6CB0-4F0D-A84A-74C87FF279C5}"/>
          </ac:picMkLst>
        </pc:picChg>
      </pc:sldChg>
      <pc:sldChg chg="addSp delSp modSp">
        <pc:chgData name="Tyler Hill" userId="0aec3058-3a0e-41f4-8a79-70ee5269fbdf" providerId="ADAL" clId="{34A6885D-F1B4-475B-9789-CD556F67128F}" dt="2022-04-05T18:14:41.591" v="28"/>
        <pc:sldMkLst>
          <pc:docMk/>
          <pc:sldMk cId="869341905" sldId="332"/>
        </pc:sldMkLst>
        <pc:spChg chg="del">
          <ac:chgData name="Tyler Hill" userId="0aec3058-3a0e-41f4-8a79-70ee5269fbdf" providerId="ADAL" clId="{34A6885D-F1B4-475B-9789-CD556F67128F}" dt="2022-04-05T18:14:41.591" v="28"/>
          <ac:spMkLst>
            <pc:docMk/>
            <pc:sldMk cId="869341905" sldId="332"/>
            <ac:spMk id="9" creationId="{B485CA67-2D81-4DAB-928E-FF57B418478C}"/>
          </ac:spMkLst>
        </pc:spChg>
        <pc:picChg chg="add mod">
          <ac:chgData name="Tyler Hill" userId="0aec3058-3a0e-41f4-8a79-70ee5269fbdf" providerId="ADAL" clId="{34A6885D-F1B4-475B-9789-CD556F67128F}" dt="2022-04-05T18:14:41.591" v="28"/>
          <ac:picMkLst>
            <pc:docMk/>
            <pc:sldMk cId="869341905" sldId="332"/>
            <ac:picMk id="7" creationId="{B2733986-2555-434F-A3DD-B93F9357A9C2}"/>
          </ac:picMkLst>
        </pc:picChg>
      </pc:sldChg>
      <pc:sldChg chg="addSp delSp modSp">
        <pc:chgData name="Tyler Hill" userId="0aec3058-3a0e-41f4-8a79-70ee5269fbdf" providerId="ADAL" clId="{34A6885D-F1B4-475B-9789-CD556F67128F}" dt="2022-04-05T18:14:44.070" v="31"/>
        <pc:sldMkLst>
          <pc:docMk/>
          <pc:sldMk cId="2362329140" sldId="333"/>
        </pc:sldMkLst>
        <pc:spChg chg="del">
          <ac:chgData name="Tyler Hill" userId="0aec3058-3a0e-41f4-8a79-70ee5269fbdf" providerId="ADAL" clId="{34A6885D-F1B4-475B-9789-CD556F67128F}" dt="2022-04-05T18:14:44.070" v="31"/>
          <ac:spMkLst>
            <pc:docMk/>
            <pc:sldMk cId="2362329140" sldId="333"/>
            <ac:spMk id="9" creationId="{B485CA67-2D81-4DAB-928E-FF57B418478C}"/>
          </ac:spMkLst>
        </pc:spChg>
        <pc:picChg chg="add del mod">
          <ac:chgData name="Tyler Hill" userId="0aec3058-3a0e-41f4-8a79-70ee5269fbdf" providerId="ADAL" clId="{34A6885D-F1B4-475B-9789-CD556F67128F}" dt="2022-04-05T18:14:43.563" v="30"/>
          <ac:picMkLst>
            <pc:docMk/>
            <pc:sldMk cId="2362329140" sldId="333"/>
            <ac:picMk id="7" creationId="{8CCE6790-F7BF-4F49-9768-47B74D22EA40}"/>
          </ac:picMkLst>
        </pc:picChg>
        <pc:picChg chg="add mod">
          <ac:chgData name="Tyler Hill" userId="0aec3058-3a0e-41f4-8a79-70ee5269fbdf" providerId="ADAL" clId="{34A6885D-F1B4-475B-9789-CD556F67128F}" dt="2022-04-05T18:14:44.070" v="31"/>
          <ac:picMkLst>
            <pc:docMk/>
            <pc:sldMk cId="2362329140" sldId="333"/>
            <ac:picMk id="10" creationId="{8E690283-EE57-4E1A-8D17-94A490D50442}"/>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4.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21.xlsx"/><Relationship Id="rId1" Type="http://schemas.openxmlformats.org/officeDocument/2006/relationships/themeOverride" Target="../theme/themeOverride2.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_Worksheet22.xlsx"/><Relationship Id="rId1" Type="http://schemas.openxmlformats.org/officeDocument/2006/relationships/themeOverride" Target="../theme/themeOverride3.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33.xlsx"/></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4.xlsx"/></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5.xlsx"/></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6.xlsx"/></Relationships>
</file>

<file path=ppt/charts/_rels/chart2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37.xlsx"/></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38.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8.7738955558683565E-2"/>
          <c:w val="0.93980006214905787"/>
          <c:h val="0.86396529210754069"/>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Sheet1!$A$2:$A$68</c:f>
              <c:numCache>
                <c:formatCode>mmm\ dd\,\ yyyy</c:formatCode>
                <c:ptCount val="67"/>
                <c:pt idx="0">
                  <c:v>44469</c:v>
                </c:pt>
                <c:pt idx="1">
                  <c:v>44470</c:v>
                </c:pt>
                <c:pt idx="2">
                  <c:v>44473</c:v>
                </c:pt>
                <c:pt idx="3">
                  <c:v>44474</c:v>
                </c:pt>
                <c:pt idx="4">
                  <c:v>44475</c:v>
                </c:pt>
                <c:pt idx="5">
                  <c:v>44476</c:v>
                </c:pt>
                <c:pt idx="6">
                  <c:v>44477</c:v>
                </c:pt>
                <c:pt idx="7">
                  <c:v>44480</c:v>
                </c:pt>
                <c:pt idx="8">
                  <c:v>44481</c:v>
                </c:pt>
                <c:pt idx="9">
                  <c:v>44482</c:v>
                </c:pt>
                <c:pt idx="10">
                  <c:v>44483</c:v>
                </c:pt>
                <c:pt idx="11">
                  <c:v>44484</c:v>
                </c:pt>
                <c:pt idx="12">
                  <c:v>44487</c:v>
                </c:pt>
                <c:pt idx="13">
                  <c:v>44488</c:v>
                </c:pt>
                <c:pt idx="14">
                  <c:v>44489</c:v>
                </c:pt>
                <c:pt idx="15">
                  <c:v>44490</c:v>
                </c:pt>
                <c:pt idx="16">
                  <c:v>44491</c:v>
                </c:pt>
                <c:pt idx="17">
                  <c:v>44494</c:v>
                </c:pt>
                <c:pt idx="18">
                  <c:v>44495</c:v>
                </c:pt>
                <c:pt idx="19">
                  <c:v>44496</c:v>
                </c:pt>
                <c:pt idx="20">
                  <c:v>44497</c:v>
                </c:pt>
                <c:pt idx="21">
                  <c:v>44498</c:v>
                </c:pt>
                <c:pt idx="22">
                  <c:v>44501</c:v>
                </c:pt>
                <c:pt idx="23">
                  <c:v>44502</c:v>
                </c:pt>
                <c:pt idx="24">
                  <c:v>44503</c:v>
                </c:pt>
                <c:pt idx="25">
                  <c:v>44504</c:v>
                </c:pt>
                <c:pt idx="26">
                  <c:v>44505</c:v>
                </c:pt>
                <c:pt idx="27">
                  <c:v>44508</c:v>
                </c:pt>
                <c:pt idx="28">
                  <c:v>44509</c:v>
                </c:pt>
                <c:pt idx="29">
                  <c:v>44510</c:v>
                </c:pt>
                <c:pt idx="30">
                  <c:v>44511</c:v>
                </c:pt>
                <c:pt idx="31">
                  <c:v>44512</c:v>
                </c:pt>
                <c:pt idx="32">
                  <c:v>44515</c:v>
                </c:pt>
                <c:pt idx="33">
                  <c:v>44516</c:v>
                </c:pt>
                <c:pt idx="34">
                  <c:v>44517</c:v>
                </c:pt>
                <c:pt idx="35">
                  <c:v>44518</c:v>
                </c:pt>
                <c:pt idx="36">
                  <c:v>44519</c:v>
                </c:pt>
                <c:pt idx="37">
                  <c:v>44522</c:v>
                </c:pt>
                <c:pt idx="38">
                  <c:v>44523</c:v>
                </c:pt>
                <c:pt idx="39">
                  <c:v>44524</c:v>
                </c:pt>
                <c:pt idx="40">
                  <c:v>44525</c:v>
                </c:pt>
                <c:pt idx="41">
                  <c:v>44526</c:v>
                </c:pt>
                <c:pt idx="42">
                  <c:v>44529</c:v>
                </c:pt>
                <c:pt idx="43">
                  <c:v>44530</c:v>
                </c:pt>
                <c:pt idx="44">
                  <c:v>44531</c:v>
                </c:pt>
                <c:pt idx="45">
                  <c:v>44532</c:v>
                </c:pt>
                <c:pt idx="46">
                  <c:v>44533</c:v>
                </c:pt>
                <c:pt idx="47">
                  <c:v>44536</c:v>
                </c:pt>
                <c:pt idx="48">
                  <c:v>44537</c:v>
                </c:pt>
                <c:pt idx="49">
                  <c:v>44538</c:v>
                </c:pt>
                <c:pt idx="50">
                  <c:v>44539</c:v>
                </c:pt>
                <c:pt idx="51">
                  <c:v>44540</c:v>
                </c:pt>
                <c:pt idx="52">
                  <c:v>44543</c:v>
                </c:pt>
                <c:pt idx="53">
                  <c:v>44544</c:v>
                </c:pt>
                <c:pt idx="54">
                  <c:v>44545</c:v>
                </c:pt>
                <c:pt idx="55">
                  <c:v>44546</c:v>
                </c:pt>
                <c:pt idx="56">
                  <c:v>44547</c:v>
                </c:pt>
                <c:pt idx="57">
                  <c:v>44550</c:v>
                </c:pt>
                <c:pt idx="58">
                  <c:v>44551</c:v>
                </c:pt>
                <c:pt idx="59">
                  <c:v>44552</c:v>
                </c:pt>
                <c:pt idx="60">
                  <c:v>44553</c:v>
                </c:pt>
                <c:pt idx="61">
                  <c:v>44554</c:v>
                </c:pt>
                <c:pt idx="62">
                  <c:v>44557</c:v>
                </c:pt>
                <c:pt idx="63">
                  <c:v>44558</c:v>
                </c:pt>
                <c:pt idx="64">
                  <c:v>44559</c:v>
                </c:pt>
                <c:pt idx="65">
                  <c:v>44560</c:v>
                </c:pt>
                <c:pt idx="66">
                  <c:v>44561</c:v>
                </c:pt>
              </c:numCache>
            </c:numRef>
          </c:cat>
          <c:val>
            <c:numRef>
              <c:f>Sheet1!$C$2:$C$68</c:f>
              <c:numCache>
                <c:formatCode>#,##0.00</c:formatCode>
                <c:ptCount val="67"/>
                <c:pt idx="0">
                  <c:v>364.696292847866</c:v>
                </c:pt>
                <c:pt idx="1">
                  <c:v>366.20660832900001</c:v>
                </c:pt>
                <c:pt idx="2">
                  <c:v>362.69019019432</c:v>
                </c:pt>
                <c:pt idx="3">
                  <c:v>365.20025801745601</c:v>
                </c:pt>
                <c:pt idx="4">
                  <c:v>364.84812389426997</c:v>
                </c:pt>
                <c:pt idx="5">
                  <c:v>369.07265128525398</c:v>
                </c:pt>
                <c:pt idx="6">
                  <c:v>368.91104322899997</c:v>
                </c:pt>
                <c:pt idx="7">
                  <c:v>367.91216489502</c:v>
                </c:pt>
                <c:pt idx="8">
                  <c:v>366.76226951467697</c:v>
                </c:pt>
                <c:pt idx="9">
                  <c:v>368.52553109558198</c:v>
                </c:pt>
                <c:pt idx="10">
                  <c:v>373.63897275571901</c:v>
                </c:pt>
                <c:pt idx="11">
                  <c:v>376.889882829356</c:v>
                </c:pt>
                <c:pt idx="12">
                  <c:v>377.36490398324497</c:v>
                </c:pt>
                <c:pt idx="13">
                  <c:v>380.13974989720901</c:v>
                </c:pt>
                <c:pt idx="14">
                  <c:v>381.60044137183797</c:v>
                </c:pt>
                <c:pt idx="15">
                  <c:v>381.82732744746198</c:v>
                </c:pt>
                <c:pt idx="16">
                  <c:v>381.71158741340798</c:v>
                </c:pt>
                <c:pt idx="17">
                  <c:v>382.794955782329</c:v>
                </c:pt>
                <c:pt idx="18">
                  <c:v>383.56458203702601</c:v>
                </c:pt>
                <c:pt idx="19">
                  <c:v>381.46669335297099</c:v>
                </c:pt>
                <c:pt idx="20">
                  <c:v>384.171594216024</c:v>
                </c:pt>
                <c:pt idx="21">
                  <c:v>383.31167592942802</c:v>
                </c:pt>
                <c:pt idx="22">
                  <c:v>384.99780848831</c:v>
                </c:pt>
                <c:pt idx="23">
                  <c:v>385.53007265551901</c:v>
                </c:pt>
                <c:pt idx="24">
                  <c:v>387.26231320761701</c:v>
                </c:pt>
                <c:pt idx="25">
                  <c:v>388.81529572885802</c:v>
                </c:pt>
                <c:pt idx="26">
                  <c:v>389.50473593480598</c:v>
                </c:pt>
                <c:pt idx="27">
                  <c:v>390.26777917909402</c:v>
                </c:pt>
                <c:pt idx="28">
                  <c:v>389.37183390626501</c:v>
                </c:pt>
                <c:pt idx="29">
                  <c:v>386.65613100354699</c:v>
                </c:pt>
                <c:pt idx="30">
                  <c:v>386.96490909924898</c:v>
                </c:pt>
                <c:pt idx="31">
                  <c:v>389.46496392291601</c:v>
                </c:pt>
                <c:pt idx="32">
                  <c:v>389.81465403741498</c:v>
                </c:pt>
                <c:pt idx="33">
                  <c:v>390.54447727288402</c:v>
                </c:pt>
                <c:pt idx="34">
                  <c:v>389.282730858121</c:v>
                </c:pt>
                <c:pt idx="35">
                  <c:v>389.42616188566501</c:v>
                </c:pt>
                <c:pt idx="36">
                  <c:v>388.57753159806703</c:v>
                </c:pt>
                <c:pt idx="37">
                  <c:v>386.374568881605</c:v>
                </c:pt>
                <c:pt idx="38">
                  <c:v>385.67193463456999</c:v>
                </c:pt>
                <c:pt idx="39">
                  <c:v>385.73481666942098</c:v>
                </c:pt>
                <c:pt idx="40">
                  <c:v>386.26422185159902</c:v>
                </c:pt>
                <c:pt idx="41">
                  <c:v>377.634419048506</c:v>
                </c:pt>
                <c:pt idx="42">
                  <c:v>380.04666282517002</c:v>
                </c:pt>
                <c:pt idx="43">
                  <c:v>374.08154887555702</c:v>
                </c:pt>
                <c:pt idx="44">
                  <c:v>373.12835957398698</c:v>
                </c:pt>
                <c:pt idx="45">
                  <c:v>375.997932513867</c:v>
                </c:pt>
                <c:pt idx="46">
                  <c:v>372.95698651820601</c:v>
                </c:pt>
                <c:pt idx="47">
                  <c:v>375.884851476373</c:v>
                </c:pt>
                <c:pt idx="48">
                  <c:v>383.79523905632101</c:v>
                </c:pt>
                <c:pt idx="49">
                  <c:v>385.30025355323897</c:v>
                </c:pt>
                <c:pt idx="50">
                  <c:v>383.00719681219402</c:v>
                </c:pt>
                <c:pt idx="51">
                  <c:v>384.36989727511701</c:v>
                </c:pt>
                <c:pt idx="52">
                  <c:v>381.29288025736003</c:v>
                </c:pt>
                <c:pt idx="53">
                  <c:v>378.46330232320503</c:v>
                </c:pt>
                <c:pt idx="54">
                  <c:v>382.15864654322098</c:v>
                </c:pt>
                <c:pt idx="55">
                  <c:v>381.68151937113998</c:v>
                </c:pt>
                <c:pt idx="56">
                  <c:v>378.47959833417201</c:v>
                </c:pt>
                <c:pt idx="57">
                  <c:v>373.37324867346399</c:v>
                </c:pt>
                <c:pt idx="58">
                  <c:v>379.40528762253598</c:v>
                </c:pt>
                <c:pt idx="59">
                  <c:v>382.98996178291202</c:v>
                </c:pt>
                <c:pt idx="60">
                  <c:v>385.74728066332301</c:v>
                </c:pt>
                <c:pt idx="61">
                  <c:v>385.86687269693101</c:v>
                </c:pt>
                <c:pt idx="62">
                  <c:v>389.21303177022298</c:v>
                </c:pt>
                <c:pt idx="63">
                  <c:v>389.57217790068302</c:v>
                </c:pt>
                <c:pt idx="64">
                  <c:v>389.80826296474203</c:v>
                </c:pt>
                <c:pt idx="65">
                  <c:v>389.27789077769199</c:v>
                </c:pt>
                <c:pt idx="66">
                  <c:v>389.04479670443999</c:v>
                </c:pt>
              </c:numCache>
            </c:numRef>
          </c:val>
          <c:extLst>
            <c:ext xmlns:c16="http://schemas.microsoft.com/office/drawing/2014/chart" uri="{C3380CC4-5D6E-409C-BE32-E72D297353CC}">
              <c16:uniqueId val="{00000000-17F4-40D5-AFA5-18EB943C6AFC}"/>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Sheet1!$A$2:$A$68</c:f>
              <c:numCache>
                <c:formatCode>mmm\ dd\,\ yyyy</c:formatCode>
                <c:ptCount val="67"/>
                <c:pt idx="0">
                  <c:v>44469</c:v>
                </c:pt>
                <c:pt idx="1">
                  <c:v>44470</c:v>
                </c:pt>
                <c:pt idx="2">
                  <c:v>44473</c:v>
                </c:pt>
                <c:pt idx="3">
                  <c:v>44474</c:v>
                </c:pt>
                <c:pt idx="4">
                  <c:v>44475</c:v>
                </c:pt>
                <c:pt idx="5">
                  <c:v>44476</c:v>
                </c:pt>
                <c:pt idx="6">
                  <c:v>44477</c:v>
                </c:pt>
                <c:pt idx="7">
                  <c:v>44480</c:v>
                </c:pt>
                <c:pt idx="8">
                  <c:v>44481</c:v>
                </c:pt>
                <c:pt idx="9">
                  <c:v>44482</c:v>
                </c:pt>
                <c:pt idx="10">
                  <c:v>44483</c:v>
                </c:pt>
                <c:pt idx="11">
                  <c:v>44484</c:v>
                </c:pt>
                <c:pt idx="12">
                  <c:v>44487</c:v>
                </c:pt>
                <c:pt idx="13">
                  <c:v>44488</c:v>
                </c:pt>
                <c:pt idx="14">
                  <c:v>44489</c:v>
                </c:pt>
                <c:pt idx="15">
                  <c:v>44490</c:v>
                </c:pt>
                <c:pt idx="16">
                  <c:v>44491</c:v>
                </c:pt>
                <c:pt idx="17">
                  <c:v>44494</c:v>
                </c:pt>
                <c:pt idx="18">
                  <c:v>44495</c:v>
                </c:pt>
                <c:pt idx="19">
                  <c:v>44496</c:v>
                </c:pt>
                <c:pt idx="20">
                  <c:v>44497</c:v>
                </c:pt>
                <c:pt idx="21">
                  <c:v>44498</c:v>
                </c:pt>
                <c:pt idx="22">
                  <c:v>44501</c:v>
                </c:pt>
                <c:pt idx="23">
                  <c:v>44502</c:v>
                </c:pt>
                <c:pt idx="24">
                  <c:v>44503</c:v>
                </c:pt>
                <c:pt idx="25">
                  <c:v>44504</c:v>
                </c:pt>
                <c:pt idx="26">
                  <c:v>44505</c:v>
                </c:pt>
                <c:pt idx="27">
                  <c:v>44508</c:v>
                </c:pt>
                <c:pt idx="28">
                  <c:v>44509</c:v>
                </c:pt>
                <c:pt idx="29">
                  <c:v>44510</c:v>
                </c:pt>
                <c:pt idx="30">
                  <c:v>44511</c:v>
                </c:pt>
                <c:pt idx="31">
                  <c:v>44512</c:v>
                </c:pt>
                <c:pt idx="32">
                  <c:v>44515</c:v>
                </c:pt>
                <c:pt idx="33">
                  <c:v>44516</c:v>
                </c:pt>
                <c:pt idx="34">
                  <c:v>44517</c:v>
                </c:pt>
                <c:pt idx="35">
                  <c:v>44518</c:v>
                </c:pt>
                <c:pt idx="36">
                  <c:v>44519</c:v>
                </c:pt>
                <c:pt idx="37">
                  <c:v>44522</c:v>
                </c:pt>
                <c:pt idx="38">
                  <c:v>44523</c:v>
                </c:pt>
                <c:pt idx="39">
                  <c:v>44524</c:v>
                </c:pt>
                <c:pt idx="40">
                  <c:v>44525</c:v>
                </c:pt>
                <c:pt idx="41">
                  <c:v>44526</c:v>
                </c:pt>
                <c:pt idx="42">
                  <c:v>44529</c:v>
                </c:pt>
                <c:pt idx="43">
                  <c:v>44530</c:v>
                </c:pt>
                <c:pt idx="44">
                  <c:v>44531</c:v>
                </c:pt>
                <c:pt idx="45">
                  <c:v>44532</c:v>
                </c:pt>
                <c:pt idx="46">
                  <c:v>44533</c:v>
                </c:pt>
                <c:pt idx="47">
                  <c:v>44536</c:v>
                </c:pt>
                <c:pt idx="48">
                  <c:v>44537</c:v>
                </c:pt>
                <c:pt idx="49">
                  <c:v>44538</c:v>
                </c:pt>
                <c:pt idx="50">
                  <c:v>44539</c:v>
                </c:pt>
                <c:pt idx="51">
                  <c:v>44540</c:v>
                </c:pt>
                <c:pt idx="52">
                  <c:v>44543</c:v>
                </c:pt>
                <c:pt idx="53">
                  <c:v>44544</c:v>
                </c:pt>
                <c:pt idx="54">
                  <c:v>44545</c:v>
                </c:pt>
                <c:pt idx="55">
                  <c:v>44546</c:v>
                </c:pt>
                <c:pt idx="56">
                  <c:v>44547</c:v>
                </c:pt>
                <c:pt idx="57">
                  <c:v>44550</c:v>
                </c:pt>
                <c:pt idx="58">
                  <c:v>44551</c:v>
                </c:pt>
                <c:pt idx="59">
                  <c:v>44552</c:v>
                </c:pt>
                <c:pt idx="60">
                  <c:v>44553</c:v>
                </c:pt>
                <c:pt idx="61">
                  <c:v>44554</c:v>
                </c:pt>
                <c:pt idx="62">
                  <c:v>44557</c:v>
                </c:pt>
                <c:pt idx="63">
                  <c:v>44558</c:v>
                </c:pt>
                <c:pt idx="64">
                  <c:v>44559</c:v>
                </c:pt>
                <c:pt idx="65">
                  <c:v>44560</c:v>
                </c:pt>
                <c:pt idx="66">
                  <c:v>44561</c:v>
                </c:pt>
              </c:numCache>
            </c:numRef>
          </c:cat>
          <c:val>
            <c:numRef>
              <c:f>Sheet1!$B$2:$B$68</c:f>
              <c:numCache>
                <c:formatCode>#,##0.000</c:formatCode>
                <c:ptCount val="67"/>
                <c:pt idx="0">
                  <c:v>364.696292847866</c:v>
                </c:pt>
                <c:pt idx="1">
                  <c:v>366.20660832900001</c:v>
                </c:pt>
                <c:pt idx="2">
                  <c:v>362.69019019432</c:v>
                </c:pt>
                <c:pt idx="3">
                  <c:v>365.20025801745601</c:v>
                </c:pt>
                <c:pt idx="4">
                  <c:v>364.84812389426997</c:v>
                </c:pt>
                <c:pt idx="5">
                  <c:v>369.07265128525398</c:v>
                </c:pt>
                <c:pt idx="6">
                  <c:v>368.91104322899997</c:v>
                </c:pt>
                <c:pt idx="7">
                  <c:v>367.91216489502</c:v>
                </c:pt>
                <c:pt idx="8">
                  <c:v>366.76226951467697</c:v>
                </c:pt>
                <c:pt idx="9">
                  <c:v>368.52553109558198</c:v>
                </c:pt>
                <c:pt idx="10">
                  <c:v>373.63897275571901</c:v>
                </c:pt>
                <c:pt idx="11">
                  <c:v>376.889882829356</c:v>
                </c:pt>
                <c:pt idx="12">
                  <c:v>377.36490398324497</c:v>
                </c:pt>
                <c:pt idx="13">
                  <c:v>380.13974989720901</c:v>
                </c:pt>
                <c:pt idx="14">
                  <c:v>381.60044137183797</c:v>
                </c:pt>
                <c:pt idx="15">
                  <c:v>381.82732744746198</c:v>
                </c:pt>
                <c:pt idx="16">
                  <c:v>381.71158741340798</c:v>
                </c:pt>
                <c:pt idx="17">
                  <c:v>382.794955782329</c:v>
                </c:pt>
                <c:pt idx="18">
                  <c:v>383.56458203702601</c:v>
                </c:pt>
                <c:pt idx="19">
                  <c:v>381.46669335297099</c:v>
                </c:pt>
                <c:pt idx="20">
                  <c:v>384.171594216024</c:v>
                </c:pt>
                <c:pt idx="21">
                  <c:v>383.31167592942802</c:v>
                </c:pt>
                <c:pt idx="22">
                  <c:v>384.99780848831</c:v>
                </c:pt>
                <c:pt idx="23">
                  <c:v>385.53007265551901</c:v>
                </c:pt>
                <c:pt idx="24">
                  <c:v>387.26231320761701</c:v>
                </c:pt>
                <c:pt idx="25">
                  <c:v>388.81529572885802</c:v>
                </c:pt>
                <c:pt idx="26">
                  <c:v>389.50473593480598</c:v>
                </c:pt>
                <c:pt idx="27">
                  <c:v>390.26777917909402</c:v>
                </c:pt>
                <c:pt idx="28">
                  <c:v>389.37183390626501</c:v>
                </c:pt>
                <c:pt idx="29">
                  <c:v>386.65613100354699</c:v>
                </c:pt>
                <c:pt idx="30">
                  <c:v>386.96490909924898</c:v>
                </c:pt>
                <c:pt idx="31">
                  <c:v>389.46496392291601</c:v>
                </c:pt>
                <c:pt idx="32">
                  <c:v>389.81465403741498</c:v>
                </c:pt>
                <c:pt idx="33">
                  <c:v>390.54447727288402</c:v>
                </c:pt>
                <c:pt idx="34">
                  <c:v>389.282730858121</c:v>
                </c:pt>
                <c:pt idx="35">
                  <c:v>389.42616188566501</c:v>
                </c:pt>
                <c:pt idx="36">
                  <c:v>388.57753159806703</c:v>
                </c:pt>
                <c:pt idx="37">
                  <c:v>386.374568881605</c:v>
                </c:pt>
                <c:pt idx="38">
                  <c:v>385.67193463456999</c:v>
                </c:pt>
                <c:pt idx="39">
                  <c:v>385.73481666942098</c:v>
                </c:pt>
                <c:pt idx="40">
                  <c:v>386.26422185159902</c:v>
                </c:pt>
                <c:pt idx="41">
                  <c:v>377.634419048506</c:v>
                </c:pt>
                <c:pt idx="42">
                  <c:v>380.04666282517002</c:v>
                </c:pt>
                <c:pt idx="43">
                  <c:v>374.08154887555702</c:v>
                </c:pt>
                <c:pt idx="44">
                  <c:v>373.12835957398698</c:v>
                </c:pt>
                <c:pt idx="45">
                  <c:v>375.997932513867</c:v>
                </c:pt>
                <c:pt idx="46">
                  <c:v>372.95698651820601</c:v>
                </c:pt>
                <c:pt idx="47">
                  <c:v>375.884851476373</c:v>
                </c:pt>
                <c:pt idx="48">
                  <c:v>383.79523905632101</c:v>
                </c:pt>
                <c:pt idx="49">
                  <c:v>385.30025355323897</c:v>
                </c:pt>
                <c:pt idx="50">
                  <c:v>383.00719681219402</c:v>
                </c:pt>
                <c:pt idx="51">
                  <c:v>384.36989727511701</c:v>
                </c:pt>
                <c:pt idx="52">
                  <c:v>381.29288025736003</c:v>
                </c:pt>
                <c:pt idx="53">
                  <c:v>378.46330232320503</c:v>
                </c:pt>
                <c:pt idx="54">
                  <c:v>382.15864654322098</c:v>
                </c:pt>
                <c:pt idx="55">
                  <c:v>381.68151937113998</c:v>
                </c:pt>
                <c:pt idx="56">
                  <c:v>378.47959833417201</c:v>
                </c:pt>
                <c:pt idx="57">
                  <c:v>373.37324867346399</c:v>
                </c:pt>
                <c:pt idx="58">
                  <c:v>379.40528762253598</c:v>
                </c:pt>
                <c:pt idx="59">
                  <c:v>382.98996178291202</c:v>
                </c:pt>
                <c:pt idx="60">
                  <c:v>385.74728066332301</c:v>
                </c:pt>
                <c:pt idx="61">
                  <c:v>385.86687269693101</c:v>
                </c:pt>
                <c:pt idx="62">
                  <c:v>389.21303177022298</c:v>
                </c:pt>
                <c:pt idx="63">
                  <c:v>389.57217790068302</c:v>
                </c:pt>
                <c:pt idx="64">
                  <c:v>389.80826296474203</c:v>
                </c:pt>
                <c:pt idx="65">
                  <c:v>389.27789077769199</c:v>
                </c:pt>
                <c:pt idx="66">
                  <c:v>389.04479670443999</c:v>
                </c:pt>
              </c:numCache>
            </c:numRef>
          </c:val>
          <c:smooth val="0"/>
          <c:extLst>
            <c:ext xmlns:c16="http://schemas.microsoft.com/office/drawing/2014/chart" uri="{C3380CC4-5D6E-409C-BE32-E72D297353CC}">
              <c16:uniqueId val="{00000001-17F4-40D5-AFA5-18EB943C6AFC}"/>
            </c:ext>
          </c:extLst>
        </c:ser>
        <c:ser>
          <c:idx val="2"/>
          <c:order val="2"/>
          <c:tx>
            <c:strRef>
              <c:f>Sheet1!$D$1</c:f>
              <c:strCache>
                <c:ptCount val="1"/>
                <c:pt idx="0">
                  <c:v>Annotations</c:v>
                </c:pt>
              </c:strCache>
            </c:strRef>
          </c:tx>
          <c:spPr>
            <a:ln>
              <a:noFill/>
            </a:ln>
          </c:spPr>
          <c:marker>
            <c:symbol val="none"/>
          </c:marker>
          <c:cat>
            <c:numRef>
              <c:f>Sheet1!$A$2:$A$68</c:f>
              <c:numCache>
                <c:formatCode>mmm\ dd\,\ yyyy</c:formatCode>
                <c:ptCount val="67"/>
                <c:pt idx="0">
                  <c:v>44469</c:v>
                </c:pt>
                <c:pt idx="1">
                  <c:v>44470</c:v>
                </c:pt>
                <c:pt idx="2">
                  <c:v>44473</c:v>
                </c:pt>
                <c:pt idx="3">
                  <c:v>44474</c:v>
                </c:pt>
                <c:pt idx="4">
                  <c:v>44475</c:v>
                </c:pt>
                <c:pt idx="5">
                  <c:v>44476</c:v>
                </c:pt>
                <c:pt idx="6">
                  <c:v>44477</c:v>
                </c:pt>
                <c:pt idx="7">
                  <c:v>44480</c:v>
                </c:pt>
                <c:pt idx="8">
                  <c:v>44481</c:v>
                </c:pt>
                <c:pt idx="9">
                  <c:v>44482</c:v>
                </c:pt>
                <c:pt idx="10">
                  <c:v>44483</c:v>
                </c:pt>
                <c:pt idx="11">
                  <c:v>44484</c:v>
                </c:pt>
                <c:pt idx="12">
                  <c:v>44487</c:v>
                </c:pt>
                <c:pt idx="13">
                  <c:v>44488</c:v>
                </c:pt>
                <c:pt idx="14">
                  <c:v>44489</c:v>
                </c:pt>
                <c:pt idx="15">
                  <c:v>44490</c:v>
                </c:pt>
                <c:pt idx="16">
                  <c:v>44491</c:v>
                </c:pt>
                <c:pt idx="17">
                  <c:v>44494</c:v>
                </c:pt>
                <c:pt idx="18">
                  <c:v>44495</c:v>
                </c:pt>
                <c:pt idx="19">
                  <c:v>44496</c:v>
                </c:pt>
                <c:pt idx="20">
                  <c:v>44497</c:v>
                </c:pt>
                <c:pt idx="21">
                  <c:v>44498</c:v>
                </c:pt>
                <c:pt idx="22">
                  <c:v>44501</c:v>
                </c:pt>
                <c:pt idx="23">
                  <c:v>44502</c:v>
                </c:pt>
                <c:pt idx="24">
                  <c:v>44503</c:v>
                </c:pt>
                <c:pt idx="25">
                  <c:v>44504</c:v>
                </c:pt>
                <c:pt idx="26">
                  <c:v>44505</c:v>
                </c:pt>
                <c:pt idx="27">
                  <c:v>44508</c:v>
                </c:pt>
                <c:pt idx="28">
                  <c:v>44509</c:v>
                </c:pt>
                <c:pt idx="29">
                  <c:v>44510</c:v>
                </c:pt>
                <c:pt idx="30">
                  <c:v>44511</c:v>
                </c:pt>
                <c:pt idx="31">
                  <c:v>44512</c:v>
                </c:pt>
                <c:pt idx="32">
                  <c:v>44515</c:v>
                </c:pt>
                <c:pt idx="33">
                  <c:v>44516</c:v>
                </c:pt>
                <c:pt idx="34">
                  <c:v>44517</c:v>
                </c:pt>
                <c:pt idx="35">
                  <c:v>44518</c:v>
                </c:pt>
                <c:pt idx="36">
                  <c:v>44519</c:v>
                </c:pt>
                <c:pt idx="37">
                  <c:v>44522</c:v>
                </c:pt>
                <c:pt idx="38">
                  <c:v>44523</c:v>
                </c:pt>
                <c:pt idx="39">
                  <c:v>44524</c:v>
                </c:pt>
                <c:pt idx="40">
                  <c:v>44525</c:v>
                </c:pt>
                <c:pt idx="41">
                  <c:v>44526</c:v>
                </c:pt>
                <c:pt idx="42">
                  <c:v>44529</c:v>
                </c:pt>
                <c:pt idx="43">
                  <c:v>44530</c:v>
                </c:pt>
                <c:pt idx="44">
                  <c:v>44531</c:v>
                </c:pt>
                <c:pt idx="45">
                  <c:v>44532</c:v>
                </c:pt>
                <c:pt idx="46">
                  <c:v>44533</c:v>
                </c:pt>
                <c:pt idx="47">
                  <c:v>44536</c:v>
                </c:pt>
                <c:pt idx="48">
                  <c:v>44537</c:v>
                </c:pt>
                <c:pt idx="49">
                  <c:v>44538</c:v>
                </c:pt>
                <c:pt idx="50">
                  <c:v>44539</c:v>
                </c:pt>
                <c:pt idx="51">
                  <c:v>44540</c:v>
                </c:pt>
                <c:pt idx="52">
                  <c:v>44543</c:v>
                </c:pt>
                <c:pt idx="53">
                  <c:v>44544</c:v>
                </c:pt>
                <c:pt idx="54">
                  <c:v>44545</c:v>
                </c:pt>
                <c:pt idx="55">
                  <c:v>44546</c:v>
                </c:pt>
                <c:pt idx="56">
                  <c:v>44547</c:v>
                </c:pt>
                <c:pt idx="57">
                  <c:v>44550</c:v>
                </c:pt>
                <c:pt idx="58">
                  <c:v>44551</c:v>
                </c:pt>
                <c:pt idx="59">
                  <c:v>44552</c:v>
                </c:pt>
                <c:pt idx="60">
                  <c:v>44553</c:v>
                </c:pt>
                <c:pt idx="61">
                  <c:v>44554</c:v>
                </c:pt>
                <c:pt idx="62">
                  <c:v>44557</c:v>
                </c:pt>
                <c:pt idx="63">
                  <c:v>44558</c:v>
                </c:pt>
                <c:pt idx="64">
                  <c:v>44559</c:v>
                </c:pt>
                <c:pt idx="65">
                  <c:v>44560</c:v>
                </c:pt>
                <c:pt idx="66">
                  <c:v>44561</c:v>
                </c:pt>
              </c:numCache>
            </c:numRef>
          </c:cat>
          <c:val>
            <c:numRef>
              <c:f>Sheet1!$D$2:$D$68</c:f>
              <c:numCache>
                <c:formatCode>General</c:formatCode>
                <c:ptCount val="67"/>
                <c:pt idx="2" formatCode="#,##0.000">
                  <c:v>300</c:v>
                </c:pt>
                <c:pt idx="6" formatCode="#,##0.00">
                  <c:v>300</c:v>
                </c:pt>
                <c:pt idx="7" formatCode="#,##0.000">
                  <c:v>300</c:v>
                </c:pt>
                <c:pt idx="12" formatCode="#,##0.000">
                  <c:v>300</c:v>
                </c:pt>
                <c:pt idx="13" formatCode="#,##0.000">
                  <c:v>300</c:v>
                </c:pt>
                <c:pt idx="14" formatCode="#,##0.000">
                  <c:v>300</c:v>
                </c:pt>
                <c:pt idx="20" formatCode="#,##0.000">
                  <c:v>300</c:v>
                </c:pt>
                <c:pt idx="23" formatCode="#,##0.000">
                  <c:v>300</c:v>
                </c:pt>
                <c:pt idx="33" formatCode="#,##0.000">
                  <c:v>300</c:v>
                </c:pt>
                <c:pt idx="37" formatCode="#,##0.000">
                  <c:v>300</c:v>
                </c:pt>
                <c:pt idx="38" formatCode="#,##0.000">
                  <c:v>300</c:v>
                </c:pt>
                <c:pt idx="39" formatCode="#,##0.000">
                  <c:v>300</c:v>
                </c:pt>
                <c:pt idx="41" formatCode="#,##0.000">
                  <c:v>300</c:v>
                </c:pt>
                <c:pt idx="51" formatCode="#,##0.000">
                  <c:v>300</c:v>
                </c:pt>
                <c:pt idx="54" formatCode="#,##0.000">
                  <c:v>300</c:v>
                </c:pt>
                <c:pt idx="55" formatCode="#,##0.000">
                  <c:v>300</c:v>
                </c:pt>
                <c:pt idx="60" formatCode="#,##0.000">
                  <c:v>300</c:v>
                </c:pt>
                <c:pt idx="62" formatCode="#,##0.00">
                  <c:v>300</c:v>
                </c:pt>
              </c:numCache>
            </c:numRef>
          </c:val>
          <c:smooth val="0"/>
          <c:extLst>
            <c:ext xmlns:c16="http://schemas.microsoft.com/office/drawing/2014/chart" uri="{C3380CC4-5D6E-409C-BE32-E72D297353CC}">
              <c16:uniqueId val="{00000002-17F4-40D5-AFA5-18EB943C6AFC}"/>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4469"/>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highlight>
                  <a:srgbClr val="FFFFFF"/>
                </a:highlight>
              </a:defRPr>
            </a:pPr>
            <a:endParaRPr lang="en-US"/>
          </a:p>
        </c:txPr>
        <c:crossAx val="2079031016"/>
        <c:crosses val="autoZero"/>
        <c:auto val="1"/>
        <c:lblOffset val="100"/>
        <c:baseTimeUnit val="days"/>
        <c:majorUnit val="1"/>
        <c:majorTimeUnit val="months"/>
      </c:dateAx>
      <c:valAx>
        <c:axId val="2079031016"/>
        <c:scaling>
          <c:orientation val="minMax"/>
          <c:max val="400"/>
          <c:min val="30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2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46017767133587678"/>
          <c:y val="7.7912442034111466E-3"/>
          <c:w val="0.49468786840810569"/>
          <c:h val="0.83771500432287982"/>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51C9-41B2-A3CB-FE8F80CF6F9C}"/>
              </c:ext>
            </c:extLst>
          </c:dPt>
          <c:dPt>
            <c:idx val="1"/>
            <c:bubble3D val="0"/>
            <c:extLst>
              <c:ext xmlns:c16="http://schemas.microsoft.com/office/drawing/2014/chart" uri="{C3380CC4-5D6E-409C-BE32-E72D297353CC}">
                <c16:uniqueId val="{00000001-51C9-41B2-A3CB-FE8F80CF6F9C}"/>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51C9-41B2-A3CB-FE8F80CF6F9C}"/>
              </c:ext>
            </c:extLst>
          </c:dPt>
          <c:dLbls>
            <c:dLbl>
              <c:idx val="0"/>
              <c:delete val="1"/>
              <c:extLst>
                <c:ext xmlns:c15="http://schemas.microsoft.com/office/drawing/2012/chart" uri="{CE6537A1-D6FC-4f65-9D91-7224C49458BB}"/>
                <c:ext xmlns:c16="http://schemas.microsoft.com/office/drawing/2014/chart" uri="{C3380CC4-5D6E-409C-BE32-E72D297353CC}">
                  <c16:uniqueId val="{00000000-51C9-41B2-A3CB-FE8F80CF6F9C}"/>
                </c:ext>
              </c:extLst>
            </c:dLbl>
            <c:dLbl>
              <c:idx val="1"/>
              <c:delete val="1"/>
              <c:extLst>
                <c:ext xmlns:c15="http://schemas.microsoft.com/office/drawing/2012/chart" uri="{CE6537A1-D6FC-4f65-9D91-7224C49458BB}"/>
                <c:ext xmlns:c16="http://schemas.microsoft.com/office/drawing/2014/chart" uri="{C3380CC4-5D6E-409C-BE32-E72D297353CC}">
                  <c16:uniqueId val="{00000001-51C9-41B2-A3CB-FE8F80CF6F9C}"/>
                </c:ext>
              </c:extLst>
            </c:dLbl>
            <c:dLbl>
              <c:idx val="2"/>
              <c:layout>
                <c:manualLayout>
                  <c:x val="-0.16302653930769445"/>
                  <c:y val="3.722141004480075E-2"/>
                </c:manualLayout>
              </c:layout>
              <c:tx>
                <c:rich>
                  <a:bodyPr anchor="t" anchorCtr="0"/>
                  <a:lstStyle/>
                  <a:p>
                    <a:pPr algn="l">
                      <a:defRPr/>
                    </a:pPr>
                    <a:r>
                      <a:rPr lang="en-US" sz="3200" b="0" dirty="0">
                        <a:solidFill>
                          <a:schemeClr val="accent5"/>
                        </a:solidFill>
                      </a:rPr>
                      <a:t>11%</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$9.0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657749682066706"/>
                      <c:h val="0.75983164978847217"/>
                    </c:manualLayout>
                  </c15:layout>
                  <c15:showDataLabelsRange val="0"/>
                </c:ext>
                <c:ext xmlns:c16="http://schemas.microsoft.com/office/drawing/2014/chart" uri="{C3380CC4-5D6E-409C-BE32-E72D297353CC}">
                  <c16:uniqueId val="{00000003-51C9-41B2-A3CB-FE8F80CF6F9C}"/>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0.60013155527944839</c:v>
                </c:pt>
                <c:pt idx="1">
                  <c:v>0.28677759586894697</c:v>
                </c:pt>
                <c:pt idx="2">
                  <c:v>0.1130908488516045</c:v>
                </c:pt>
              </c:numCache>
            </c:numRef>
          </c:val>
          <c:extLst>
            <c:ext xmlns:c16="http://schemas.microsoft.com/office/drawing/2014/chart" uri="{C3380CC4-5D6E-409C-BE32-E72D297353CC}">
              <c16:uniqueId val="{00000004-51C9-41B2-A3CB-FE8F80CF6F9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504689795722826E-2"/>
          <c:y val="2.8074444952710453E-2"/>
          <c:w val="0.93829728952056302"/>
          <c:h val="0.78581998378341356"/>
        </c:manualLayout>
      </c:layout>
      <c:barChart>
        <c:barDir val="col"/>
        <c:grouping val="clustered"/>
        <c:varyColors val="0"/>
        <c:ser>
          <c:idx val="0"/>
          <c:order val="0"/>
          <c:tx>
            <c:strRef>
              <c:f>Sheet1!$B$1</c:f>
              <c:strCache>
                <c:ptCount val="1"/>
                <c:pt idx="0">
                  <c:v>3 Months (USD)</c:v>
                </c:pt>
              </c:strCache>
            </c:strRef>
          </c:tx>
          <c:spPr>
            <a:solidFill>
              <a:schemeClr val="bg1">
                <a:lumMod val="65000"/>
              </a:schemeClr>
            </a:solidFill>
            <a:ln>
              <a:noFill/>
            </a:ln>
            <a:effectLst/>
          </c:spPr>
          <c:invertIfNegative val="0"/>
          <c:dPt>
            <c:idx val="11"/>
            <c:invertIfNegative val="0"/>
            <c:bubble3D val="0"/>
            <c:spPr>
              <a:solidFill>
                <a:srgbClr val="35627D"/>
              </a:solidFill>
              <a:ln>
                <a:noFill/>
              </a:ln>
              <a:effectLst/>
            </c:spPr>
            <c:extLst>
              <c:ext xmlns:c16="http://schemas.microsoft.com/office/drawing/2014/chart" uri="{C3380CC4-5D6E-409C-BE32-E72D297353CC}">
                <c16:uniqueId val="{00000004-101B-4D5C-8B85-6551E086A42F}"/>
              </c:ext>
            </c:extLst>
          </c:dPt>
          <c:cat>
            <c:strRef>
              <c:f>Sheet1!$A$2:$A$50</c:f>
              <c:strCache>
                <c:ptCount val="49"/>
                <c:pt idx="0">
                  <c:v>Egypt</c:v>
                </c:pt>
                <c:pt idx="1">
                  <c:v>Switzerland</c:v>
                </c:pt>
                <c:pt idx="2">
                  <c:v>Czech Republic</c:v>
                </c:pt>
                <c:pt idx="3">
                  <c:v>UAE</c:v>
                </c:pt>
                <c:pt idx="4">
                  <c:v>Peru</c:v>
                </c:pt>
                <c:pt idx="5">
                  <c:v>Israel</c:v>
                </c:pt>
                <c:pt idx="6">
                  <c:v>US</c:v>
                </c:pt>
                <c:pt idx="7">
                  <c:v>Taiwan</c:v>
                </c:pt>
                <c:pt idx="8">
                  <c:v>France</c:v>
                </c:pt>
                <c:pt idx="9">
                  <c:v>Canada</c:v>
                </c:pt>
                <c:pt idx="10">
                  <c:v>Sweden</c:v>
                </c:pt>
                <c:pt idx="12">
                  <c:v>Mexico</c:v>
                </c:pt>
                <c:pt idx="13">
                  <c:v>Indonesia</c:v>
                </c:pt>
                <c:pt idx="14">
                  <c:v>Denmark</c:v>
                </c:pt>
                <c:pt idx="15">
                  <c:v>UK</c:v>
                </c:pt>
                <c:pt idx="16">
                  <c:v>Italy</c:v>
                </c:pt>
                <c:pt idx="17">
                  <c:v>Austria</c:v>
                </c:pt>
                <c:pt idx="18">
                  <c:v>Philippines</c:v>
                </c:pt>
                <c:pt idx="19">
                  <c:v>Thailand</c:v>
                </c:pt>
                <c:pt idx="20">
                  <c:v>Netherlands</c:v>
                </c:pt>
                <c:pt idx="21">
                  <c:v>Finland</c:v>
                </c:pt>
                <c:pt idx="22">
                  <c:v>Belgium</c:v>
                </c:pt>
                <c:pt idx="23">
                  <c:v>Australia</c:v>
                </c:pt>
                <c:pt idx="24">
                  <c:v>Qatar</c:v>
                </c:pt>
                <c:pt idx="25">
                  <c:v>Kuwait</c:v>
                </c:pt>
                <c:pt idx="26">
                  <c:v>Norway</c:v>
                </c:pt>
                <c:pt idx="27">
                  <c:v>Portugal</c:v>
                </c:pt>
                <c:pt idx="28">
                  <c:v>Malaysia</c:v>
                </c:pt>
                <c:pt idx="29">
                  <c:v>Germany</c:v>
                </c:pt>
                <c:pt idx="30">
                  <c:v>India</c:v>
                </c:pt>
                <c:pt idx="31">
                  <c:v>Greece</c:v>
                </c:pt>
                <c:pt idx="32">
                  <c:v>Ireland</c:v>
                </c:pt>
                <c:pt idx="33">
                  <c:v>South Africa</c:v>
                </c:pt>
                <c:pt idx="34">
                  <c:v>Korea</c:v>
                </c:pt>
                <c:pt idx="35">
                  <c:v>Spain</c:v>
                </c:pt>
                <c:pt idx="36">
                  <c:v>Saudi Arabia</c:v>
                </c:pt>
                <c:pt idx="37">
                  <c:v>Singapore</c:v>
                </c:pt>
                <c:pt idx="38">
                  <c:v>Colombia</c:v>
                </c:pt>
                <c:pt idx="39">
                  <c:v>Poland</c:v>
                </c:pt>
                <c:pt idx="40">
                  <c:v>New Zealand</c:v>
                </c:pt>
                <c:pt idx="41">
                  <c:v>Hong Kong</c:v>
                </c:pt>
                <c:pt idx="42">
                  <c:v>Japan</c:v>
                </c:pt>
                <c:pt idx="43">
                  <c:v>China</c:v>
                </c:pt>
                <c:pt idx="44">
                  <c:v>Brazil</c:v>
                </c:pt>
                <c:pt idx="45">
                  <c:v>Chile</c:v>
                </c:pt>
                <c:pt idx="46">
                  <c:v>Russia</c:v>
                </c:pt>
                <c:pt idx="47">
                  <c:v>Hungary</c:v>
                </c:pt>
                <c:pt idx="48">
                  <c:v>Turkey </c:v>
                </c:pt>
              </c:strCache>
            </c:strRef>
          </c:cat>
          <c:val>
            <c:numRef>
              <c:f>Sheet1!$B$2:$B$50</c:f>
              <c:numCache>
                <c:formatCode>0.0000</c:formatCode>
                <c:ptCount val="49"/>
                <c:pt idx="0">
                  <c:v>0.17530000000000001</c:v>
                </c:pt>
                <c:pt idx="1">
                  <c:v>0.1216</c:v>
                </c:pt>
                <c:pt idx="2">
                  <c:v>0.11900000000000001</c:v>
                </c:pt>
                <c:pt idx="3">
                  <c:v>0.1109</c:v>
                </c:pt>
                <c:pt idx="4">
                  <c:v>0.1099</c:v>
                </c:pt>
                <c:pt idx="5">
                  <c:v>0.1009</c:v>
                </c:pt>
                <c:pt idx="6">
                  <c:v>9.2799999999999994E-2</c:v>
                </c:pt>
                <c:pt idx="7">
                  <c:v>9.1600000000000001E-2</c:v>
                </c:pt>
                <c:pt idx="8">
                  <c:v>6.7699999999999996E-2</c:v>
                </c:pt>
                <c:pt idx="9">
                  <c:v>6.7100000000000007E-2</c:v>
                </c:pt>
                <c:pt idx="10">
                  <c:v>6.5700000000000008E-2</c:v>
                </c:pt>
                <c:pt idx="11">
                  <c:v>6.0999999999999999E-2</c:v>
                </c:pt>
                <c:pt idx="12">
                  <c:v>5.8700000000000002E-2</c:v>
                </c:pt>
                <c:pt idx="13">
                  <c:v>5.4800000000000008E-2</c:v>
                </c:pt>
                <c:pt idx="14">
                  <c:v>5.1400000000000001E-2</c:v>
                </c:pt>
                <c:pt idx="15">
                  <c:v>4.8300000000000003E-2</c:v>
                </c:pt>
                <c:pt idx="16">
                  <c:v>4.6399999999999997E-2</c:v>
                </c:pt>
                <c:pt idx="17">
                  <c:v>4.4299999999999999E-2</c:v>
                </c:pt>
                <c:pt idx="18">
                  <c:v>4.4299999999999999E-2</c:v>
                </c:pt>
                <c:pt idx="19">
                  <c:v>3.6900000000000002E-2</c:v>
                </c:pt>
                <c:pt idx="20">
                  <c:v>3.49E-2</c:v>
                </c:pt>
                <c:pt idx="21">
                  <c:v>3.2599999999999997E-2</c:v>
                </c:pt>
                <c:pt idx="22">
                  <c:v>3.2500000000000001E-2</c:v>
                </c:pt>
                <c:pt idx="23">
                  <c:v>2.8799999999999999E-2</c:v>
                </c:pt>
                <c:pt idx="24">
                  <c:v>2.63E-2</c:v>
                </c:pt>
                <c:pt idx="25">
                  <c:v>2.5700000000000001E-2</c:v>
                </c:pt>
                <c:pt idx="26">
                  <c:v>1.9599999999999999E-2</c:v>
                </c:pt>
                <c:pt idx="27">
                  <c:v>1.2E-2</c:v>
                </c:pt>
                <c:pt idx="28">
                  <c:v>8.8000000000000005E-3</c:v>
                </c:pt>
                <c:pt idx="29">
                  <c:v>5.6000000000000008E-3</c:v>
                </c:pt>
                <c:pt idx="30">
                  <c:v>2.2000000000000001E-3</c:v>
                </c:pt>
                <c:pt idx="31">
                  <c:v>1E-3</c:v>
                </c:pt>
                <c:pt idx="32">
                  <c:v>5.9999999999999995E-4</c:v>
                </c:pt>
                <c:pt idx="33">
                  <c:v>-3.3000000000000004E-3</c:v>
                </c:pt>
                <c:pt idx="34">
                  <c:v>-9.0000000000000011E-3</c:v>
                </c:pt>
                <c:pt idx="35">
                  <c:v>-1.3500000000000002E-2</c:v>
                </c:pt>
                <c:pt idx="36">
                  <c:v>-1.46E-2</c:v>
                </c:pt>
                <c:pt idx="37">
                  <c:v>-2.0400000000000001E-2</c:v>
                </c:pt>
                <c:pt idx="38">
                  <c:v>-2.0499999999999997E-2</c:v>
                </c:pt>
                <c:pt idx="39">
                  <c:v>-2.3900000000000001E-2</c:v>
                </c:pt>
                <c:pt idx="40">
                  <c:v>-3.44E-2</c:v>
                </c:pt>
                <c:pt idx="41">
                  <c:v>-3.6700000000000003E-2</c:v>
                </c:pt>
                <c:pt idx="42">
                  <c:v>-4.6500000000000007E-2</c:v>
                </c:pt>
                <c:pt idx="43">
                  <c:v>-6.1500000000000006E-2</c:v>
                </c:pt>
                <c:pt idx="44">
                  <c:v>-7.46E-2</c:v>
                </c:pt>
                <c:pt idx="45">
                  <c:v>-8.5099999999999995E-2</c:v>
                </c:pt>
                <c:pt idx="46">
                  <c:v>-9.1700000000000004E-2</c:v>
                </c:pt>
                <c:pt idx="47">
                  <c:v>-9.7200000000000009E-2</c:v>
                </c:pt>
                <c:pt idx="48">
                  <c:v>-0.12609999999999999</c:v>
                </c:pt>
              </c:numCache>
            </c:numRef>
          </c:val>
          <c:extLst>
            <c:ext xmlns:c16="http://schemas.microsoft.com/office/drawing/2014/chart" uri="{C3380CC4-5D6E-409C-BE32-E72D297353CC}">
              <c16:uniqueId val="{00000000-101B-4D5C-8B85-6551E086A42F}"/>
            </c:ext>
          </c:extLst>
        </c:ser>
        <c:dLbls>
          <c:showLegendKey val="0"/>
          <c:showVal val="0"/>
          <c:showCatName val="0"/>
          <c:showSerName val="0"/>
          <c:showPercent val="0"/>
          <c:showBubbleSize val="0"/>
        </c:dLbls>
        <c:gapWidth val="150"/>
        <c:overlap val="-27"/>
        <c:axId val="1180406159"/>
        <c:axId val="1211070639"/>
      </c:barChart>
      <c:catAx>
        <c:axId val="1180406159"/>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11070639"/>
        <c:crosses val="autoZero"/>
        <c:auto val="1"/>
        <c:lblAlgn val="ctr"/>
        <c:lblOffset val="100"/>
        <c:noMultiLvlLbl val="0"/>
      </c:catAx>
      <c:valAx>
        <c:axId val="1211070639"/>
        <c:scaling>
          <c:orientation val="minMax"/>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1804061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941015858732293"/>
          <c:y val="3.8129572089510053E-2"/>
          <c:w val="0.53383014195287659"/>
          <c:h val="0.8458920098455821"/>
        </c:manualLayout>
      </c:layout>
      <c:barChart>
        <c:barDir val="bar"/>
        <c:grouping val="clustered"/>
        <c:varyColors val="0"/>
        <c:ser>
          <c:idx val="0"/>
          <c:order val="0"/>
          <c:tx>
            <c:strRef>
              <c:f>Sheet1!$B$1</c:f>
              <c:strCache>
                <c:ptCount val="1"/>
                <c:pt idx="0">
                  <c:v>3 Months
neg</c:v>
                </c:pt>
              </c:strCache>
            </c:strRef>
          </c:tx>
          <c:spPr>
            <a:solidFill>
              <a:schemeClr val="bg1">
                <a:lumMod val="75000"/>
              </a:schemeClr>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FCBA-473C-9F2D-D1BA91269300}"/>
                </c:ext>
              </c:extLst>
            </c:dLbl>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Sheet1!$B$2:$B$3</c:f>
              <c:numCache>
                <c:formatCode>General</c:formatCode>
                <c:ptCount val="2"/>
              </c:numCache>
            </c:numRef>
          </c:val>
          <c:extLst>
            <c:ext xmlns:c16="http://schemas.microsoft.com/office/drawing/2014/chart" uri="{C3380CC4-5D6E-409C-BE32-E72D297353CC}">
              <c16:uniqueId val="{00000001-5533-49A0-ADED-EF7996453BAF}"/>
            </c:ext>
          </c:extLst>
        </c:ser>
        <c:ser>
          <c:idx val="1"/>
          <c:order val="1"/>
          <c:tx>
            <c:strRef>
              <c:f>Sheet1!$C$1</c:f>
              <c:strCache>
                <c:ptCount val="1"/>
                <c:pt idx="0">
                  <c:v>3 Months
positive</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a:solidFill>
                      <a:schemeClr val="tx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Sheet1!$C$2:$C$3</c:f>
              <c:numCache>
                <c:formatCode>General</c:formatCode>
                <c:ptCount val="2"/>
                <c:pt idx="0" formatCode="0.00">
                  <c:v>17.22</c:v>
                </c:pt>
                <c:pt idx="1">
                  <c:v>4.54</c:v>
                </c:pt>
              </c:numCache>
            </c:numRef>
          </c:val>
          <c:extLst>
            <c:ext xmlns:c16="http://schemas.microsoft.com/office/drawing/2014/chart" uri="{C3380CC4-5D6E-409C-BE32-E72D297353CC}">
              <c16:uniqueId val="{00000003-5533-49A0-ADED-EF7996453BAF}"/>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max val="18"/>
          <c:min val="0"/>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8858259082676108"/>
          <c:y val="0.25201746117268153"/>
          <c:w val="0.36891528912256827"/>
          <c:h val="0.61293684169489726"/>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0577-4C1F-A299-EF8A6235486D}"/>
              </c:ext>
            </c:extLst>
          </c:dPt>
          <c:dPt>
            <c:idx val="1"/>
            <c:bubble3D val="0"/>
            <c:extLst>
              <c:ext xmlns:c16="http://schemas.microsoft.com/office/drawing/2014/chart" uri="{C3380CC4-5D6E-409C-BE32-E72D297353CC}">
                <c16:uniqueId val="{00000002-0577-4C1F-A299-EF8A6235486D}"/>
              </c:ext>
            </c:extLst>
          </c:dPt>
          <c:dLbls>
            <c:dLbl>
              <c:idx val="0"/>
              <c:layout>
                <c:manualLayout>
                  <c:x val="1.4619485479129042E-2"/>
                  <c:y val="-3.173759060207465E-2"/>
                </c:manualLayout>
              </c:layout>
              <c:tx>
                <c:rich>
                  <a:bodyPr anchor="t" anchorCtr="1"/>
                  <a:lstStyle/>
                  <a:p>
                    <a:pPr algn="l">
                      <a:defRPr sz="2800"/>
                    </a:pPr>
                    <a:r>
                      <a:rPr lang="en-US" dirty="0">
                        <a:solidFill>
                          <a:schemeClr val="bg2"/>
                        </a:solidFill>
                      </a:rPr>
                      <a:t>67%</a:t>
                    </a:r>
                  </a:p>
                  <a:p>
                    <a:pPr algn="l">
                      <a:defRPr sz="2800"/>
                    </a:pPr>
                    <a:r>
                      <a:rPr lang="en-US" sz="900" b="1" dirty="0">
                        <a:solidFill>
                          <a:schemeClr val="bg1">
                            <a:lumMod val="50000"/>
                          </a:schemeClr>
                        </a:solidFill>
                      </a:rPr>
                      <a:t>US</a:t>
                    </a:r>
                    <a:br>
                      <a:rPr lang="en-US" sz="900" b="1" dirty="0">
                        <a:solidFill>
                          <a:schemeClr val="bg1">
                            <a:lumMod val="50000"/>
                          </a:schemeClr>
                        </a:solidFill>
                      </a:rPr>
                    </a:br>
                    <a:r>
                      <a:rPr lang="en-US" sz="900" b="0" dirty="0">
                        <a:solidFill>
                          <a:schemeClr val="bg1">
                            <a:lumMod val="50000"/>
                          </a:schemeClr>
                        </a:solidFill>
                      </a:rPr>
                      <a:t>$1,139 billion</a:t>
                    </a:r>
                    <a:br>
                      <a:rPr lang="en-US" sz="900" b="0" dirty="0">
                        <a:solidFill>
                          <a:schemeClr val="bg1">
                            <a:lumMod val="50000"/>
                          </a:schemeClr>
                        </a:solidFill>
                      </a:rPr>
                    </a:br>
                    <a:r>
                      <a:rPr lang="en-US" sz="900" b="0" dirty="0">
                        <a:solidFill>
                          <a:schemeClr val="bg1">
                            <a:lumMod val="50000"/>
                          </a:schemeClr>
                        </a:solidFill>
                      </a:rPr>
                      <a:t>115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899259438"/>
                      <c:h val="0.4573276848752138"/>
                    </c:manualLayout>
                  </c15:layout>
                  <c15:showDataLabelsRange val="0"/>
                </c:ext>
                <c:ext xmlns:c16="http://schemas.microsoft.com/office/drawing/2014/chart" uri="{C3380CC4-5D6E-409C-BE32-E72D297353CC}">
                  <c16:uniqueId val="{00000001-0577-4C1F-A299-EF8A6235486D}"/>
                </c:ext>
              </c:extLst>
            </c:dLbl>
            <c:dLbl>
              <c:idx val="1"/>
              <c:layout>
                <c:manualLayout>
                  <c:x val="4.7750249457540771E-2"/>
                  <c:y val="1.9042554361244753E-2"/>
                </c:manualLayout>
              </c:layout>
              <c:tx>
                <c:rich>
                  <a:bodyPr/>
                  <a:lstStyle/>
                  <a:p>
                    <a:pPr algn="l">
                      <a:defRPr sz="2800"/>
                    </a:pPr>
                    <a:r>
                      <a:rPr lang="en-US" dirty="0">
                        <a:solidFill>
                          <a:schemeClr val="accent1"/>
                        </a:solidFill>
                      </a:rPr>
                      <a:t>33%</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$574 billion</a:t>
                    </a:r>
                    <a:br>
                      <a:rPr lang="en-US" sz="900" dirty="0">
                        <a:solidFill>
                          <a:schemeClr val="bg1">
                            <a:lumMod val="50000"/>
                          </a:schemeClr>
                        </a:solidFill>
                      </a:rPr>
                    </a:br>
                    <a:r>
                      <a:rPr lang="en-US" sz="900" dirty="0">
                        <a:solidFill>
                          <a:schemeClr val="bg1">
                            <a:lumMod val="50000"/>
                          </a:schemeClr>
                        </a:solidFill>
                      </a:rPr>
                      <a:t>290 REITs</a:t>
                    </a:r>
                    <a:br>
                      <a:rPr lang="en-US" sz="900" dirty="0">
                        <a:solidFill>
                          <a:schemeClr val="bg1">
                            <a:lumMod val="50000"/>
                          </a:schemeClr>
                        </a:solidFill>
                      </a:rPr>
                    </a:br>
                    <a:r>
                      <a:rPr lang="en-US" sz="900" dirty="0">
                        <a:solidFill>
                          <a:schemeClr val="bg1">
                            <a:lumMod val="50000"/>
                          </a:schemeClr>
                        </a:solidFill>
                      </a:rPr>
                      <a:t>(25 other</a:t>
                    </a:r>
                    <a:br>
                      <a:rPr lang="en-US" sz="900" dirty="0">
                        <a:solidFill>
                          <a:schemeClr val="bg1">
                            <a:lumMod val="50000"/>
                          </a:schemeClr>
                        </a:solidFill>
                      </a:rPr>
                    </a:br>
                    <a:r>
                      <a:rPr lang="en-US" sz="900" dirty="0">
                        <a:solidFill>
                          <a:schemeClr val="bg1">
                            <a:lumMod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33791065734957415"/>
                      <c:h val="0.63707740273553037"/>
                    </c:manualLayout>
                  </c15:layout>
                  <c15:showDataLabelsRange val="0"/>
                </c:ext>
                <c:ext xmlns:c16="http://schemas.microsoft.com/office/drawing/2014/chart" uri="{C3380CC4-5D6E-409C-BE32-E72D297353CC}">
                  <c16:uniqueId val="{00000002-0577-4C1F-A299-EF8A6235486D}"/>
                </c:ext>
              </c:extLst>
            </c:dLbl>
            <c:dLbl>
              <c:idx val="2"/>
              <c:delete val="1"/>
              <c:extLst>
                <c:ext xmlns:c15="http://schemas.microsoft.com/office/drawing/2012/chart" uri="{CE6537A1-D6FC-4f65-9D91-7224C49458BB}"/>
                <c:ext xmlns:c16="http://schemas.microsoft.com/office/drawing/2014/chart" uri="{C3380CC4-5D6E-409C-BE32-E72D297353CC}">
                  <c16:uniqueId val="{00000003-0577-4C1F-A299-EF8A6235486D}"/>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 (USD)</c:v>
                </c:pt>
                <c:pt idx="1">
                  <c:v>S&amp;P Global Ex-US REIT Index</c:v>
                </c:pt>
              </c:strCache>
            </c:strRef>
          </c:cat>
          <c:val>
            <c:numRef>
              <c:f>Sheet1!$C$2:$C$3</c:f>
              <c:numCache>
                <c:formatCode>#,##0.00</c:formatCode>
                <c:ptCount val="2"/>
                <c:pt idx="0">
                  <c:v>1138849338745.3999</c:v>
                </c:pt>
                <c:pt idx="1">
                  <c:v>573560671428.28003</c:v>
                </c:pt>
              </c:numCache>
            </c:numRef>
          </c:val>
          <c:extLst>
            <c:ext xmlns:c16="http://schemas.microsoft.com/office/drawing/2014/chart" uri="{C3380CC4-5D6E-409C-BE32-E72D297353CC}">
              <c16:uniqueId val="{00000004-0577-4C1F-A299-EF8A6235486D}"/>
            </c:ext>
          </c:extLst>
        </c:ser>
        <c:ser>
          <c:idx val="1"/>
          <c:order val="1"/>
          <c:tx>
            <c:strRef>
              <c:f>Sheet1!$D$1</c:f>
              <c:strCache>
                <c:ptCount val="1"/>
                <c:pt idx="0">
                  <c:v>$billion</c:v>
                </c:pt>
              </c:strCache>
            </c:strRef>
          </c:tx>
          <c:cat>
            <c:strRef>
              <c:f>Sheet1!$B$2:$B$3</c:f>
              <c:strCache>
                <c:ptCount val="2"/>
                <c:pt idx="0">
                  <c:v>Dow Jones US Select REIT Index (USD)</c:v>
                </c:pt>
                <c:pt idx="1">
                  <c:v>S&amp;P Global Ex-US REIT Index</c:v>
                </c:pt>
              </c:strCache>
            </c:strRef>
          </c:cat>
          <c:val>
            <c:numRef>
              <c:f>Sheet1!$D$2:$D$3</c:f>
              <c:numCache>
                <c:formatCode>0</c:formatCode>
                <c:ptCount val="2"/>
                <c:pt idx="0">
                  <c:v>1138.8493387453998</c:v>
                </c:pt>
                <c:pt idx="1">
                  <c:v>573.56067142827999</c:v>
                </c:pt>
              </c:numCache>
            </c:numRef>
          </c:val>
          <c:extLst>
            <c:ext xmlns:c16="http://schemas.microsoft.com/office/drawing/2014/chart" uri="{C3380CC4-5D6E-409C-BE32-E72D297353CC}">
              <c16:uniqueId val="{00000005-0577-4C1F-A299-EF8A6235486D}"/>
            </c:ext>
          </c:extLst>
        </c:ser>
        <c:ser>
          <c:idx val="2"/>
          <c:order val="2"/>
          <c:tx>
            <c:strRef>
              <c:f>Sheet1!$E$1</c:f>
              <c:strCache>
                <c:ptCount val="1"/>
                <c:pt idx="0">
                  <c:v>NumberOf Countries</c:v>
                </c:pt>
              </c:strCache>
            </c:strRef>
          </c:tx>
          <c:cat>
            <c:strRef>
              <c:f>Sheet1!$B$2:$B$3</c:f>
              <c:strCache>
                <c:ptCount val="2"/>
                <c:pt idx="0">
                  <c:v>Dow Jones US Select REIT Index (USD)</c:v>
                </c:pt>
                <c:pt idx="1">
                  <c:v>S&amp;P Global Ex-US REIT Index</c:v>
                </c:pt>
              </c:strCache>
            </c:strRef>
          </c:cat>
          <c:val>
            <c:numRef>
              <c:f>Sheet1!$E$2:$E$3</c:f>
              <c:numCache>
                <c:formatCode>0</c:formatCode>
                <c:ptCount val="2"/>
                <c:pt idx="0">
                  <c:v>1</c:v>
                </c:pt>
                <c:pt idx="1">
                  <c:v>25</c:v>
                </c:pt>
              </c:numCache>
            </c:numRef>
          </c:val>
          <c:extLst>
            <c:ext xmlns:c16="http://schemas.microsoft.com/office/drawing/2014/chart" uri="{C3380CC4-5D6E-409C-BE32-E72D297353CC}">
              <c16:uniqueId val="{00000006-0577-4C1F-A299-EF8A6235486D}"/>
            </c:ext>
          </c:extLst>
        </c:ser>
        <c:ser>
          <c:idx val="3"/>
          <c:order val="3"/>
          <c:tx>
            <c:strRef>
              <c:f>Sheet1!$F$1</c:f>
              <c:strCache>
                <c:ptCount val="1"/>
                <c:pt idx="0">
                  <c:v>NumberOf Holdings</c:v>
                </c:pt>
              </c:strCache>
            </c:strRef>
          </c:tx>
          <c:cat>
            <c:strRef>
              <c:f>Sheet1!$B$2:$B$3</c:f>
              <c:strCache>
                <c:ptCount val="2"/>
                <c:pt idx="0">
                  <c:v>Dow Jones US Select REIT Index (USD)</c:v>
                </c:pt>
                <c:pt idx="1">
                  <c:v>S&amp;P Global Ex-US REIT Index</c:v>
                </c:pt>
              </c:strCache>
            </c:strRef>
          </c:cat>
          <c:val>
            <c:numRef>
              <c:f>Sheet1!$F$2:$F$3</c:f>
              <c:numCache>
                <c:formatCode>0</c:formatCode>
                <c:ptCount val="2"/>
                <c:pt idx="0">
                  <c:v>115</c:v>
                </c:pt>
                <c:pt idx="1">
                  <c:v>290</c:v>
                </c:pt>
              </c:numCache>
            </c:numRef>
          </c:val>
          <c:extLst>
            <c:ext xmlns:c16="http://schemas.microsoft.com/office/drawing/2014/chart" uri="{C3380CC4-5D6E-409C-BE32-E72D297353CC}">
              <c16:uniqueId val="{00000007-0577-4C1F-A299-EF8A6235486D}"/>
            </c:ext>
          </c:extLst>
        </c:ser>
        <c:ser>
          <c:idx val="4"/>
          <c:order val="4"/>
          <c:tx>
            <c:strRef>
              <c:f>Sheet1!$G$1</c:f>
              <c:strCache>
                <c:ptCount val="1"/>
                <c:pt idx="0">
                  <c:v> MARKET </c:v>
                </c:pt>
              </c:strCache>
            </c:strRef>
          </c:tx>
          <c:cat>
            <c:strRef>
              <c:f>Sheet1!$B$2:$B$3</c:f>
              <c:strCache>
                <c:ptCount val="2"/>
                <c:pt idx="0">
                  <c:v>Dow Jones US Select REIT Index (USD)</c:v>
                </c:pt>
                <c:pt idx="1">
                  <c:v>S&amp;P Global Ex-US REIT Index</c:v>
                </c:pt>
              </c:strCache>
            </c:strRef>
          </c:cat>
          <c:val>
            <c:numRef>
              <c:f>Sheet1!$G$2:$G$3</c:f>
              <c:numCache>
                <c:formatCode>General</c:formatCode>
                <c:ptCount val="2"/>
                <c:pt idx="0">
                  <c:v>0</c:v>
                </c:pt>
                <c:pt idx="1">
                  <c:v>0</c:v>
                </c:pt>
              </c:numCache>
            </c:numRef>
          </c:val>
          <c:extLst>
            <c:ext xmlns:c16="http://schemas.microsoft.com/office/drawing/2014/chart" uri="{C3380CC4-5D6E-409C-BE32-E72D297353CC}">
              <c16:uniqueId val="{00000008-0577-4C1F-A299-EF8A6235486D}"/>
            </c:ext>
          </c:extLst>
        </c:ser>
        <c:ser>
          <c:idx val="5"/>
          <c:order val="5"/>
          <c:tx>
            <c:strRef>
              <c:f>Sheet1!$H$1</c:f>
              <c:strCache>
                <c:ptCount val="1"/>
                <c:pt idx="0">
                  <c:v>Percent</c:v>
                </c:pt>
              </c:strCache>
            </c:strRef>
          </c:tx>
          <c:cat>
            <c:strRef>
              <c:f>Sheet1!$B$2:$B$3</c:f>
              <c:strCache>
                <c:ptCount val="2"/>
                <c:pt idx="0">
                  <c:v>Dow Jones US Select REIT Index (USD)</c:v>
                </c:pt>
                <c:pt idx="1">
                  <c:v>S&amp;P Global Ex-US REIT Index</c:v>
                </c:pt>
              </c:strCache>
            </c:strRef>
          </c:cat>
          <c:val>
            <c:numRef>
              <c:f>Sheet1!$H$2:$H$3</c:f>
              <c:numCache>
                <c:formatCode>0%</c:formatCode>
                <c:ptCount val="2"/>
                <c:pt idx="0">
                  <c:v>0.6650564595974845</c:v>
                </c:pt>
                <c:pt idx="1">
                  <c:v>0.33494354040251556</c:v>
                </c:pt>
              </c:numCache>
            </c:numRef>
          </c:val>
          <c:extLst>
            <c:ext xmlns:c16="http://schemas.microsoft.com/office/drawing/2014/chart" uri="{C3380CC4-5D6E-409C-BE32-E72D297353CC}">
              <c16:uniqueId val="{00000009-0577-4C1F-A299-EF8A6235486D}"/>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67111274514644"/>
          <c:y val="7.8360250307606003E-2"/>
          <c:w val="0.58600777905478985"/>
          <c:h val="0.90328630006551081"/>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4A5-4BE0-A1F3-A375EB94657F}"/>
                </c:ext>
              </c:extLst>
            </c:dLbl>
            <c:dLbl>
              <c:idx val="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4A5-4BE0-A1F3-A375EB94657F}"/>
                </c:ext>
              </c:extLst>
            </c:dLbl>
            <c:dLbl>
              <c:idx val="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4A5-4BE0-A1F3-A375EB94657F}"/>
                </c:ext>
              </c:extLst>
            </c:dLbl>
            <c:dLbl>
              <c:idx val="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4A5-4BE0-A1F3-A375EB94657F}"/>
                </c:ext>
              </c:extLst>
            </c:dLbl>
            <c:dLbl>
              <c:idx val="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F4A5-4BE0-A1F3-A375EB94657F}"/>
                </c:ext>
              </c:extLst>
            </c:dLbl>
            <c:dLbl>
              <c:idx val="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F4A5-4BE0-A1F3-A375EB94657F}"/>
                </c:ext>
              </c:extLst>
            </c:dLbl>
            <c:dLbl>
              <c:idx val="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F4A5-4BE0-A1F3-A375EB94657F}"/>
                </c:ext>
              </c:extLst>
            </c:dLbl>
            <c:dLbl>
              <c:idx val="7"/>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F4A5-4BE0-A1F3-A375EB94657F}"/>
                </c:ext>
              </c:extLst>
            </c:dLbl>
            <c:dLbl>
              <c:idx val="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F4A5-4BE0-A1F3-A375EB94657F}"/>
                </c:ext>
              </c:extLst>
            </c:dLbl>
            <c:dLbl>
              <c:idx val="9"/>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F4A5-4BE0-A1F3-A375EB94657F}"/>
                </c:ext>
              </c:extLst>
            </c:dLbl>
            <c:dLbl>
              <c:idx val="10"/>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F4A5-4BE0-A1F3-A375EB94657F}"/>
                </c:ext>
              </c:extLst>
            </c:dLbl>
            <c:dLbl>
              <c:idx val="11"/>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F4A5-4BE0-A1F3-A375EB94657F}"/>
                </c:ext>
              </c:extLst>
            </c:dLbl>
            <c:dLbl>
              <c:idx val="12"/>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F4A5-4BE0-A1F3-A375EB94657F}"/>
                </c:ext>
              </c:extLst>
            </c:dLbl>
            <c:dLbl>
              <c:idx val="13"/>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F4A5-4BE0-A1F3-A375EB94657F}"/>
                </c:ext>
              </c:extLst>
            </c:dLbl>
            <c:dLbl>
              <c:idx val="14"/>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F4A5-4BE0-A1F3-A375EB94657F}"/>
                </c:ext>
              </c:extLst>
            </c:dLbl>
            <c:dLbl>
              <c:idx val="15"/>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F4A5-4BE0-A1F3-A375EB94657F}"/>
                </c:ext>
              </c:extLst>
            </c:dLbl>
            <c:dLbl>
              <c:idx val="16"/>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F4A5-4BE0-A1F3-A375EB94657F}"/>
                </c:ext>
              </c:extLst>
            </c:dLbl>
            <c:dLbl>
              <c:idx val="17"/>
              <c:numFmt formatCode="#0.00;\-#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F4A5-4BE0-A1F3-A375EB94657F}"/>
                </c:ext>
              </c:extLst>
            </c:dLbl>
            <c:dLbl>
              <c:idx val="18"/>
              <c:numFmt formatCode="#0.00;\-#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F4A5-4BE0-A1F3-A375EB94657F}"/>
                </c:ext>
              </c:extLst>
            </c:dLbl>
            <c:numFmt formatCode="#0.00;\-#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Soybean Meal</c:v>
                </c:pt>
                <c:pt idx="1">
                  <c:v>Zinc</c:v>
                </c:pt>
                <c:pt idx="2">
                  <c:v>Nickel</c:v>
                </c:pt>
                <c:pt idx="3">
                  <c:v>Coffee</c:v>
                </c:pt>
                <c:pt idx="4">
                  <c:v>Cotton</c:v>
                </c:pt>
                <c:pt idx="5">
                  <c:v>Copper</c:v>
                </c:pt>
                <c:pt idx="6">
                  <c:v>Kansas Wheat</c:v>
                </c:pt>
                <c:pt idx="7">
                  <c:v>Corn</c:v>
                </c:pt>
                <c:pt idx="8">
                  <c:v>Live Cattle</c:v>
                </c:pt>
                <c:pt idx="9">
                  <c:v>Silver</c:v>
                </c:pt>
                <c:pt idx="10">
                  <c:v>Unleaded Gas</c:v>
                </c:pt>
                <c:pt idx="11">
                  <c:v>Soybeans</c:v>
                </c:pt>
                <c:pt idx="12">
                  <c:v>Wheat</c:v>
                </c:pt>
                <c:pt idx="13">
                  <c:v>Gold</c:v>
                </c:pt>
                <c:pt idx="14">
                  <c:v>Brent Crude Oil</c:v>
                </c:pt>
                <c:pt idx="15">
                  <c:v>WTI Crude Oil</c:v>
                </c:pt>
                <c:pt idx="16">
                  <c:v>Heating Oil</c:v>
                </c:pt>
                <c:pt idx="17">
                  <c:v>Low Sulphur Gas Oil</c:v>
                </c:pt>
                <c:pt idx="18">
                  <c:v>Aluminum</c:v>
                </c:pt>
                <c:pt idx="19">
                  <c:v>Soybean Oil</c:v>
                </c:pt>
                <c:pt idx="20">
                  <c:v>Sugar</c:v>
                </c:pt>
                <c:pt idx="21">
                  <c:v>Lean Hogs</c:v>
                </c:pt>
                <c:pt idx="22">
                  <c:v>Natural Gas</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-2.0299999999999998</c:v>
                </c:pt>
                <c:pt idx="19">
                  <c:v>-3.68</c:v>
                </c:pt>
                <c:pt idx="20">
                  <c:v>-7.18</c:v>
                </c:pt>
                <c:pt idx="21">
                  <c:v>-8.6999999999999993</c:v>
                </c:pt>
                <c:pt idx="22">
                  <c:v>-39.880000000000003</c:v>
                </c:pt>
              </c:numCache>
            </c:numRef>
          </c:val>
          <c:extLst>
            <c:ext xmlns:c16="http://schemas.microsoft.com/office/drawing/2014/chart" uri="{C3380CC4-5D6E-409C-BE32-E72D297353CC}">
              <c16:uniqueId val="{00000013-F4A5-4BE0-A1F3-A375EB94657F}"/>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Soybean Meal</c:v>
                </c:pt>
                <c:pt idx="1">
                  <c:v>Zinc</c:v>
                </c:pt>
                <c:pt idx="2">
                  <c:v>Nickel</c:v>
                </c:pt>
                <c:pt idx="3">
                  <c:v>Coffee</c:v>
                </c:pt>
                <c:pt idx="4">
                  <c:v>Cotton</c:v>
                </c:pt>
                <c:pt idx="5">
                  <c:v>Copper</c:v>
                </c:pt>
                <c:pt idx="6">
                  <c:v>Kansas Wheat</c:v>
                </c:pt>
                <c:pt idx="7">
                  <c:v>Corn</c:v>
                </c:pt>
                <c:pt idx="8">
                  <c:v>Live Cattle</c:v>
                </c:pt>
                <c:pt idx="9">
                  <c:v>Silver</c:v>
                </c:pt>
                <c:pt idx="10">
                  <c:v>Unleaded Gas</c:v>
                </c:pt>
                <c:pt idx="11">
                  <c:v>Soybeans</c:v>
                </c:pt>
                <c:pt idx="12">
                  <c:v>Wheat</c:v>
                </c:pt>
                <c:pt idx="13">
                  <c:v>Gold</c:v>
                </c:pt>
                <c:pt idx="14">
                  <c:v>Brent Crude Oil</c:v>
                </c:pt>
                <c:pt idx="15">
                  <c:v>WTI Crude Oil</c:v>
                </c:pt>
                <c:pt idx="16">
                  <c:v>Heating Oil</c:v>
                </c:pt>
                <c:pt idx="17">
                  <c:v>Low Sulphur Gas Oil</c:v>
                </c:pt>
                <c:pt idx="18">
                  <c:v>Aluminum</c:v>
                </c:pt>
                <c:pt idx="19">
                  <c:v>Soybean Oil</c:v>
                </c:pt>
                <c:pt idx="20">
                  <c:v>Sugar</c:v>
                </c:pt>
                <c:pt idx="21">
                  <c:v>Lean Hogs</c:v>
                </c:pt>
                <c:pt idx="22">
                  <c:v>Natural Gas</c:v>
                </c:pt>
              </c:strCache>
            </c:strRef>
          </c:cat>
          <c:val>
            <c:numRef>
              <c:f>Sheet1!$C$2:$C$24</c:f>
              <c:numCache>
                <c:formatCode>#0.00;\-#0.00;</c:formatCode>
                <c:ptCount val="23"/>
                <c:pt idx="0">
                  <c:v>20.86</c:v>
                </c:pt>
                <c:pt idx="1">
                  <c:v>19.57</c:v>
                </c:pt>
                <c:pt idx="2">
                  <c:v>16.43</c:v>
                </c:pt>
                <c:pt idx="3">
                  <c:v>15.03</c:v>
                </c:pt>
                <c:pt idx="4">
                  <c:v>9.74</c:v>
                </c:pt>
                <c:pt idx="5">
                  <c:v>9.4</c:v>
                </c:pt>
                <c:pt idx="6">
                  <c:v>9</c:v>
                </c:pt>
                <c:pt idx="7">
                  <c:v>8.73</c:v>
                </c:pt>
                <c:pt idx="8">
                  <c:v>7.18</c:v>
                </c:pt>
                <c:pt idx="9">
                  <c:v>5.7</c:v>
                </c:pt>
                <c:pt idx="10">
                  <c:v>5.37</c:v>
                </c:pt>
                <c:pt idx="11">
                  <c:v>5.04</c:v>
                </c:pt>
                <c:pt idx="12">
                  <c:v>4.58</c:v>
                </c:pt>
                <c:pt idx="13">
                  <c:v>3.95</c:v>
                </c:pt>
                <c:pt idx="14">
                  <c:v>2.91</c:v>
                </c:pt>
                <c:pt idx="15">
                  <c:v>2.0299999999999998</c:v>
                </c:pt>
                <c:pt idx="16">
                  <c:v>0.48</c:v>
                </c:pt>
                <c:pt idx="17">
                  <c:v>0.34</c:v>
                </c:pt>
                <c:pt idx="18">
                  <c:v>0</c:v>
                </c:pt>
                <c:pt idx="19">
                  <c:v>0</c:v>
                </c:pt>
                <c:pt idx="20">
                  <c:v>0</c:v>
                </c:pt>
                <c:pt idx="21">
                  <c:v>0</c:v>
                </c:pt>
                <c:pt idx="22">
                  <c:v>0</c:v>
                </c:pt>
              </c:numCache>
            </c:numRef>
          </c:val>
          <c:extLst>
            <c:ext xmlns:c16="http://schemas.microsoft.com/office/drawing/2014/chart" uri="{C3380CC4-5D6E-409C-BE32-E72D297353CC}">
              <c16:uniqueId val="{00000014-F4A5-4BE0-A1F3-A375EB94657F}"/>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23"/>
          <c:min val="-55"/>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576220131872012E-2"/>
          <c:y val="0.33148078888848814"/>
          <c:w val="0.94572666569926778"/>
          <c:h val="0.3936043492717371"/>
        </c:manualLayout>
      </c:layout>
      <c:barChart>
        <c:barDir val="col"/>
        <c:grouping val="clustered"/>
        <c:varyColors val="0"/>
        <c:ser>
          <c:idx val="1"/>
          <c:order val="1"/>
          <c:tx>
            <c:strRef>
              <c:f>Sheet1!$C$1</c:f>
              <c:strCache>
                <c:ptCount val="1"/>
                <c:pt idx="0">
                  <c:v>Series 2</c:v>
                </c:pt>
              </c:strCache>
            </c:strRef>
          </c:tx>
          <c:spPr>
            <a:solidFill>
              <a:schemeClr val="bg1">
                <a:lumMod val="65000"/>
              </a:schemeClr>
            </a:solidFill>
            <a:ln>
              <a:noFill/>
            </a:ln>
            <a:effectLst/>
          </c:spPr>
          <c:invertIfNegative val="0"/>
          <c:dLbls>
            <c:spPr>
              <a:noFill/>
              <a:ln>
                <a:noFill/>
              </a:ln>
              <a:effectLst/>
            </c:spPr>
            <c:txPr>
              <a:bodyPr wrap="square" lIns="38100" tIns="19050" rIns="38100" bIns="19050" anchor="ctr">
                <a:spAutoFit/>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10-Year US Treasury</c:v>
                </c:pt>
                <c:pt idx="1">
                  <c:v>State and Local Municipals</c:v>
                </c:pt>
                <c:pt idx="2">
                  <c:v>AAA-AA Corporates</c:v>
                </c:pt>
                <c:pt idx="3">
                  <c:v>A-BBB Corporates</c:v>
                </c:pt>
              </c:strCache>
            </c:strRef>
          </c:cat>
          <c:val>
            <c:numRef>
              <c:f>Sheet1!$C$2:$C$5</c:f>
              <c:numCache>
                <c:formatCode>0.00</c:formatCode>
                <c:ptCount val="4"/>
                <c:pt idx="0">
                  <c:v>1.52</c:v>
                </c:pt>
                <c:pt idx="1">
                  <c:v>2.29</c:v>
                </c:pt>
                <c:pt idx="2">
                  <c:v>2.0499999999999998</c:v>
                </c:pt>
                <c:pt idx="3">
                  <c:v>2.44</c:v>
                </c:pt>
              </c:numCache>
            </c:numRef>
          </c:val>
          <c:extLst>
            <c:ext xmlns:c16="http://schemas.microsoft.com/office/drawing/2014/chart" uri="{C3380CC4-5D6E-409C-BE32-E72D297353CC}">
              <c16:uniqueId val="{00000000-B4E7-4EB4-9360-CA65D0AF9917}"/>
            </c:ext>
          </c:extLst>
        </c:ser>
        <c:dLbls>
          <c:showLegendKey val="0"/>
          <c:showVal val="0"/>
          <c:showCatName val="0"/>
          <c:showSerName val="0"/>
          <c:showPercent val="0"/>
          <c:showBubbleSize val="0"/>
        </c:dLbls>
        <c:gapWidth val="24"/>
        <c:axId val="108243200"/>
        <c:axId val="108249088"/>
      </c:barChar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Pt>
            <c:idx val="1"/>
            <c:invertIfNegative val="0"/>
            <c:bubble3D val="0"/>
            <c:spPr>
              <a:solidFill>
                <a:srgbClr val="93A37C"/>
              </a:solidFill>
              <a:ln w="0" cap="flat" cmpd="sng" algn="ctr">
                <a:noFill/>
                <a:prstDash val="solid"/>
                <a:round/>
                <a:headEnd type="none" w="med" len="med"/>
                <a:tailEnd type="none" w="med" len="med"/>
              </a:ln>
              <a:effectLst/>
            </c:spPr>
            <c:extLst>
              <c:ext xmlns:c16="http://schemas.microsoft.com/office/drawing/2014/chart" uri="{C3380CC4-5D6E-409C-BE32-E72D297353CC}">
                <c16:uniqueId val="{00000002-B4E7-4EB4-9360-CA65D0AF9917}"/>
              </c:ext>
            </c:extLst>
          </c:dPt>
          <c:dLbls>
            <c:dLbl>
              <c:idx val="1"/>
              <c:layout>
                <c:manualLayout>
                  <c:x val="-1.799423967469016E-9"/>
                  <c:y val="0.12821665483889505"/>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29110085734"/>
                      <c:h val="6.9701881809014848E-2"/>
                    </c:manualLayout>
                  </c15:layout>
                </c:ext>
                <c:ext xmlns:c16="http://schemas.microsoft.com/office/drawing/2014/chart" uri="{C3380CC4-5D6E-409C-BE32-E72D297353CC}">
                  <c16:uniqueId val="{00000002-B4E7-4EB4-9360-CA65D0AF9917}"/>
                </c:ext>
              </c:extLst>
            </c:dLbl>
            <c:dLbl>
              <c:idx val="2"/>
              <c:layout>
                <c:manualLayout>
                  <c:x val="0"/>
                  <c:y val="9.1868804316770497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E7-4EB4-9360-CA65D0AF9917}"/>
                </c:ext>
              </c:extLst>
            </c:dLbl>
            <c:dLbl>
              <c:idx val="3"/>
              <c:layout>
                <c:manualLayout>
                  <c:x val="7.5757575757575803E-3"/>
                  <c:y val="4.5938018755673502E-3"/>
                </c:manualLayout>
              </c:layout>
              <c:spPr/>
              <c:txPr>
                <a:bodyPr/>
                <a:lstStyle/>
                <a:p>
                  <a:pPr algn="ctr" rtl="0">
                    <a:defRPr lang="en-US"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E7-4EB4-9360-CA65D0AF9917}"/>
                </c:ext>
              </c:extLst>
            </c:dLbl>
            <c:spPr>
              <a:noFill/>
              <a:ln>
                <a:noFill/>
              </a:ln>
              <a:effectLst/>
            </c:spPr>
            <c:txPr>
              <a:bodyPr/>
              <a:lstStyle/>
              <a:p>
                <a:pPr>
                  <a:defRPr sz="900" b="0" i="0">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1">
                  <c:v>0.98</c:v>
                </c:pt>
              </c:numCache>
            </c:numRef>
          </c:val>
          <c:extLst>
            <c:ext xmlns:c16="http://schemas.microsoft.com/office/drawing/2014/chart" uri="{C3380CC4-5D6E-409C-BE32-E72D297353CC}">
              <c16:uniqueId val="{00000005-B4E7-4EB4-9360-CA65D0AF9917}"/>
            </c:ext>
          </c:extLst>
        </c:ser>
        <c:dLbls>
          <c:showLegendKey val="0"/>
          <c:showVal val="0"/>
          <c:showCatName val="0"/>
          <c:showSerName val="0"/>
          <c:showPercent val="0"/>
          <c:showBubbleSize val="0"/>
        </c:dLbls>
        <c:gapWidth val="25"/>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71174937308872721"/>
          <c:h val="0.55820465193645863"/>
        </c:manualLayout>
      </c:layout>
      <c:scatterChart>
        <c:scatterStyle val="lineMarker"/>
        <c:varyColors val="0"/>
        <c:ser>
          <c:idx val="0"/>
          <c:order val="0"/>
          <c:tx>
            <c:strRef>
              <c:f>Sheet1!$B$1</c:f>
              <c:strCache>
                <c:ptCount val="1"/>
                <c:pt idx="0">
                  <c:v>12/31/2021</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1DDE-43C5-9412-C6B8D147E1B1}"/>
                </c:ext>
              </c:extLst>
            </c:dLbl>
            <c:dLbl>
              <c:idx val="1"/>
              <c:delete val="1"/>
              <c:extLst>
                <c:ext xmlns:c15="http://schemas.microsoft.com/office/drawing/2012/chart" uri="{CE6537A1-D6FC-4f65-9D91-7224C49458BB}"/>
                <c:ext xmlns:c16="http://schemas.microsoft.com/office/drawing/2014/chart" uri="{C3380CC4-5D6E-409C-BE32-E72D297353CC}">
                  <c16:uniqueId val="{00000001-1DDE-43C5-9412-C6B8D147E1B1}"/>
                </c:ext>
              </c:extLst>
            </c:dLbl>
            <c:dLbl>
              <c:idx val="2"/>
              <c:delete val="1"/>
              <c:extLst>
                <c:ext xmlns:c15="http://schemas.microsoft.com/office/drawing/2012/chart" uri="{CE6537A1-D6FC-4f65-9D91-7224C49458BB}"/>
                <c:ext xmlns:c16="http://schemas.microsoft.com/office/drawing/2014/chart" uri="{C3380CC4-5D6E-409C-BE32-E72D297353CC}">
                  <c16:uniqueId val="{00000002-1DDE-43C5-9412-C6B8D147E1B1}"/>
                </c:ext>
              </c:extLst>
            </c:dLbl>
            <c:dLbl>
              <c:idx val="3"/>
              <c:delete val="1"/>
              <c:extLst>
                <c:ext xmlns:c15="http://schemas.microsoft.com/office/drawing/2012/chart" uri="{CE6537A1-D6FC-4f65-9D91-7224C49458BB}"/>
                <c:ext xmlns:c16="http://schemas.microsoft.com/office/drawing/2014/chart" uri="{C3380CC4-5D6E-409C-BE32-E72D297353CC}">
                  <c16:uniqueId val="{00000003-1DDE-43C5-9412-C6B8D147E1B1}"/>
                </c:ext>
              </c:extLst>
            </c:dLbl>
            <c:dLbl>
              <c:idx val="4"/>
              <c:delete val="1"/>
              <c:extLst>
                <c:ext xmlns:c15="http://schemas.microsoft.com/office/drawing/2012/chart" uri="{CE6537A1-D6FC-4f65-9D91-7224C49458BB}"/>
                <c:ext xmlns:c16="http://schemas.microsoft.com/office/drawing/2014/chart" uri="{C3380CC4-5D6E-409C-BE32-E72D297353CC}">
                  <c16:uniqueId val="{00000004-1DDE-43C5-9412-C6B8D147E1B1}"/>
                </c:ext>
              </c:extLst>
            </c:dLbl>
            <c:dLbl>
              <c:idx val="5"/>
              <c:delete val="1"/>
              <c:extLst>
                <c:ext xmlns:c15="http://schemas.microsoft.com/office/drawing/2012/chart" uri="{CE6537A1-D6FC-4f65-9D91-7224C49458BB}"/>
                <c:ext xmlns:c16="http://schemas.microsoft.com/office/drawing/2014/chart" uri="{C3380CC4-5D6E-409C-BE32-E72D297353CC}">
                  <c16:uniqueId val="{00000005-1DDE-43C5-9412-C6B8D147E1B1}"/>
                </c:ext>
              </c:extLst>
            </c:dLbl>
            <c:dLbl>
              <c:idx val="6"/>
              <c:delete val="1"/>
              <c:extLst>
                <c:ext xmlns:c15="http://schemas.microsoft.com/office/drawing/2012/chart" uri="{CE6537A1-D6FC-4f65-9D91-7224C49458BB}"/>
                <c:ext xmlns:c16="http://schemas.microsoft.com/office/drawing/2014/chart" uri="{C3380CC4-5D6E-409C-BE32-E72D297353CC}">
                  <c16:uniqueId val="{00000006-1DDE-43C5-9412-C6B8D147E1B1}"/>
                </c:ext>
              </c:extLst>
            </c:dLbl>
            <c:dLbl>
              <c:idx val="7"/>
              <c:layout>
                <c:manualLayout>
                  <c:x val="-2.2488205631417218E-2"/>
                  <c:y val="-5.8028976008898323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1DDE-43C5-9412-C6B8D147E1B1}"/>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0.06</c:v>
                </c:pt>
                <c:pt idx="1">
                  <c:v>0.19</c:v>
                </c:pt>
                <c:pt idx="2">
                  <c:v>0.39</c:v>
                </c:pt>
                <c:pt idx="3">
                  <c:v>0.73</c:v>
                </c:pt>
                <c:pt idx="4">
                  <c:v>0.97</c:v>
                </c:pt>
                <c:pt idx="5">
                  <c:v>1.26</c:v>
                </c:pt>
                <c:pt idx="6">
                  <c:v>1.52</c:v>
                </c:pt>
                <c:pt idx="7">
                  <c:v>1.9</c:v>
                </c:pt>
              </c:numCache>
            </c:numRef>
          </c:yVal>
          <c:smooth val="0"/>
          <c:extLst>
            <c:ext xmlns:c16="http://schemas.microsoft.com/office/drawing/2014/chart" uri="{C3380CC4-5D6E-409C-BE32-E72D297353CC}">
              <c16:uniqueId val="{00000008-1DDE-43C5-9412-C6B8D147E1B1}"/>
            </c:ext>
          </c:extLst>
        </c:ser>
        <c:ser>
          <c:idx val="1"/>
          <c:order val="1"/>
          <c:tx>
            <c:strRef>
              <c:f>Sheet1!$C$1</c:f>
              <c:strCache>
                <c:ptCount val="1"/>
                <c:pt idx="0">
                  <c:v>9/30/2021</c:v>
                </c:pt>
              </c:strCache>
            </c:strRef>
          </c:tx>
          <c:spPr>
            <a:ln>
              <a:solidFill>
                <a:srgbClr val="437189"/>
              </a:solidFill>
            </a:ln>
          </c:spPr>
          <c:marker>
            <c:symbol val="none"/>
          </c:marker>
          <c:dLbls>
            <c:dLbl>
              <c:idx val="7"/>
              <c:layout>
                <c:manualLayout>
                  <c:x val="-5.2018507410069902E-3"/>
                  <c:y val="-3.4629955115983477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1DDE-43C5-9412-C6B8D147E1B1}"/>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0.04</c:v>
                </c:pt>
                <c:pt idx="1">
                  <c:v>0.05</c:v>
                </c:pt>
                <c:pt idx="2">
                  <c:v>0.09</c:v>
                </c:pt>
                <c:pt idx="3">
                  <c:v>0.28000000000000003</c:v>
                </c:pt>
                <c:pt idx="4">
                  <c:v>0.53</c:v>
                </c:pt>
                <c:pt idx="5">
                  <c:v>0.98</c:v>
                </c:pt>
                <c:pt idx="6">
                  <c:v>1.52</c:v>
                </c:pt>
                <c:pt idx="7">
                  <c:v>2.08</c:v>
                </c:pt>
              </c:numCache>
            </c:numRef>
          </c:yVal>
          <c:smooth val="0"/>
          <c:extLst>
            <c:ext xmlns:c16="http://schemas.microsoft.com/office/drawing/2014/chart" uri="{C3380CC4-5D6E-409C-BE32-E72D297353CC}">
              <c16:uniqueId val="{0000000A-1DDE-43C5-9412-C6B8D147E1B1}"/>
            </c:ext>
          </c:extLst>
        </c:ser>
        <c:ser>
          <c:idx val="2"/>
          <c:order val="2"/>
          <c:tx>
            <c:strRef>
              <c:f>Sheet1!$D$1</c:f>
              <c:strCache>
                <c:ptCount val="1"/>
                <c:pt idx="0">
                  <c:v>12/31/2020</c:v>
                </c:pt>
              </c:strCache>
            </c:strRef>
          </c:tx>
          <c:spPr>
            <a:ln>
              <a:solidFill>
                <a:srgbClr val="93A37C"/>
              </a:solidFill>
            </a:ln>
          </c:spPr>
          <c:marker>
            <c:symbol val="none"/>
          </c:marker>
          <c:dLbls>
            <c:dLbl>
              <c:idx val="7"/>
              <c:layout>
                <c:manualLayout>
                  <c:x val="-2.5677060408208566E-2"/>
                  <c:y val="1.6617181707446246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1DDE-43C5-9412-C6B8D147E1B1}"/>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0.09</c:v>
                </c:pt>
                <c:pt idx="1">
                  <c:v>0.09</c:v>
                </c:pt>
                <c:pt idx="2">
                  <c:v>0.1</c:v>
                </c:pt>
                <c:pt idx="3">
                  <c:v>0.13</c:v>
                </c:pt>
                <c:pt idx="4">
                  <c:v>0.17</c:v>
                </c:pt>
                <c:pt idx="5">
                  <c:v>0.36</c:v>
                </c:pt>
                <c:pt idx="6">
                  <c:v>0.93</c:v>
                </c:pt>
                <c:pt idx="7">
                  <c:v>1.65</c:v>
                </c:pt>
              </c:numCache>
            </c:numRef>
          </c:yVal>
          <c:smooth val="0"/>
          <c:extLst>
            <c:ext xmlns:c16="http://schemas.microsoft.com/office/drawing/2014/chart" uri="{C3380CC4-5D6E-409C-BE32-E72D297353CC}">
              <c16:uniqueId val="{0000000C-1DDE-43C5-9412-C6B8D147E1B1}"/>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4"/>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0047967900725552"/>
          <c:h val="0.66533743950346791"/>
        </c:manualLayout>
      </c:layout>
      <c:lineChart>
        <c:grouping val="standard"/>
        <c:varyColors val="0"/>
        <c:ser>
          <c:idx val="0"/>
          <c:order val="0"/>
          <c:tx>
            <c:strRef>
              <c:f>Sheet1!$B$1</c:f>
              <c:strCache>
                <c:ptCount val="1"/>
                <c:pt idx="0">
                  <c:v>12/31/2021</c:v>
                </c:pt>
              </c:strCache>
            </c:strRef>
          </c:tx>
          <c:spPr>
            <a:ln>
              <a:solidFill>
                <a:schemeClr val="accent1"/>
              </a:solidFill>
            </a:ln>
          </c:spPr>
          <c:marker>
            <c:symbol val="none"/>
          </c:marker>
          <c:dLbls>
            <c:dLbl>
              <c:idx val="29"/>
              <c:layout>
                <c:manualLayout>
                  <c:x val="-2.0001039136912993E-2"/>
                  <c:y val="1.5603275532223584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9245452518985198"/>
                      <c:h val="8.4086345381526081E-2"/>
                    </c:manualLayout>
                  </c15:layout>
                </c:ext>
                <c:ext xmlns:c16="http://schemas.microsoft.com/office/drawing/2014/chart" uri="{C3380CC4-5D6E-409C-BE32-E72D297353CC}">
                  <c16:uniqueId val="{00000000-934D-478D-957E-592DBF31BBE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0.48099999999999998</c:v>
                </c:pt>
                <c:pt idx="1">
                  <c:v>0.63300000000000001</c:v>
                </c:pt>
                <c:pt idx="2">
                  <c:v>0.65400000000000003</c:v>
                </c:pt>
                <c:pt idx="3">
                  <c:v>0.71099999999999997</c:v>
                </c:pt>
                <c:pt idx="4">
                  <c:v>0.76200000000000001</c:v>
                </c:pt>
                <c:pt idx="5">
                  <c:v>0.80900000000000005</c:v>
                </c:pt>
                <c:pt idx="6">
                  <c:v>0.85499999999999998</c:v>
                </c:pt>
                <c:pt idx="7">
                  <c:v>0.89800000000000002</c:v>
                </c:pt>
                <c:pt idx="8">
                  <c:v>0.94</c:v>
                </c:pt>
                <c:pt idx="9">
                  <c:v>0.97899999999999998</c:v>
                </c:pt>
                <c:pt idx="10">
                  <c:v>1.016</c:v>
                </c:pt>
                <c:pt idx="11">
                  <c:v>1.0509999999999999</c:v>
                </c:pt>
                <c:pt idx="12">
                  <c:v>1.0820000000000001</c:v>
                </c:pt>
                <c:pt idx="13">
                  <c:v>1.1100000000000001</c:v>
                </c:pt>
                <c:pt idx="14">
                  <c:v>1.1339999999999999</c:v>
                </c:pt>
                <c:pt idx="15">
                  <c:v>1.155</c:v>
                </c:pt>
                <c:pt idx="16">
                  <c:v>1.1719999999999999</c:v>
                </c:pt>
                <c:pt idx="17">
                  <c:v>1.1859999999999999</c:v>
                </c:pt>
                <c:pt idx="18">
                  <c:v>1.196</c:v>
                </c:pt>
                <c:pt idx="19">
                  <c:v>1.2030000000000001</c:v>
                </c:pt>
                <c:pt idx="20">
                  <c:v>1.2070000000000001</c:v>
                </c:pt>
                <c:pt idx="21">
                  <c:v>1.2070000000000001</c:v>
                </c:pt>
                <c:pt idx="22">
                  <c:v>1.2050000000000001</c:v>
                </c:pt>
                <c:pt idx="23">
                  <c:v>1.2</c:v>
                </c:pt>
                <c:pt idx="24">
                  <c:v>1.1930000000000001</c:v>
                </c:pt>
                <c:pt idx="25">
                  <c:v>1.1830000000000001</c:v>
                </c:pt>
                <c:pt idx="26">
                  <c:v>1.1719999999999999</c:v>
                </c:pt>
                <c:pt idx="27">
                  <c:v>1.159</c:v>
                </c:pt>
                <c:pt idx="28">
                  <c:v>1.145</c:v>
                </c:pt>
                <c:pt idx="29">
                  <c:v>1.1299999999999999</c:v>
                </c:pt>
              </c:numCache>
            </c:numRef>
          </c:val>
          <c:smooth val="0"/>
          <c:extLst>
            <c:ext xmlns:c16="http://schemas.microsoft.com/office/drawing/2014/chart" uri="{C3380CC4-5D6E-409C-BE32-E72D297353CC}">
              <c16:uniqueId val="{00000001-934D-478D-957E-592DBF31BBEC}"/>
            </c:ext>
          </c:extLst>
        </c:ser>
        <c:ser>
          <c:idx val="1"/>
          <c:order val="1"/>
          <c:tx>
            <c:strRef>
              <c:f>Sheet1!$C$1</c:f>
              <c:strCache>
                <c:ptCount val="1"/>
                <c:pt idx="0">
                  <c:v>9/30/2021</c:v>
                </c:pt>
              </c:strCache>
            </c:strRef>
          </c:tx>
          <c:spPr>
            <a:ln>
              <a:solidFill>
                <a:schemeClr val="bg1">
                  <a:lumMod val="65000"/>
                </a:schemeClr>
              </a:solidFill>
            </a:ln>
          </c:spPr>
          <c:marker>
            <c:symbol val="none"/>
          </c:marker>
          <c:dLbls>
            <c:dLbl>
              <c:idx val="29"/>
              <c:layout>
                <c:manualLayout>
                  <c:x val="3.7747486378088288E-3"/>
                  <c:y val="-1.6733352869978867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34D-478D-957E-592DBF31BBE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0.192</c:v>
                </c:pt>
                <c:pt idx="1">
                  <c:v>0.307</c:v>
                </c:pt>
                <c:pt idx="2">
                  <c:v>0.41599999999999998</c:v>
                </c:pt>
                <c:pt idx="3">
                  <c:v>0.52700000000000002</c:v>
                </c:pt>
                <c:pt idx="4">
                  <c:v>0.629</c:v>
                </c:pt>
                <c:pt idx="5">
                  <c:v>0.72299999999999998</c:v>
                </c:pt>
                <c:pt idx="6">
                  <c:v>0.81</c:v>
                </c:pt>
                <c:pt idx="7">
                  <c:v>0.89</c:v>
                </c:pt>
                <c:pt idx="8">
                  <c:v>0.96299999999999997</c:v>
                </c:pt>
                <c:pt idx="9">
                  <c:v>1.03</c:v>
                </c:pt>
                <c:pt idx="10">
                  <c:v>1.091</c:v>
                </c:pt>
                <c:pt idx="11">
                  <c:v>1.145</c:v>
                </c:pt>
                <c:pt idx="12">
                  <c:v>1.194</c:v>
                </c:pt>
                <c:pt idx="13">
                  <c:v>1.238</c:v>
                </c:pt>
                <c:pt idx="14">
                  <c:v>1.276</c:v>
                </c:pt>
                <c:pt idx="15">
                  <c:v>1.3089999999999999</c:v>
                </c:pt>
                <c:pt idx="16">
                  <c:v>1.337</c:v>
                </c:pt>
                <c:pt idx="17">
                  <c:v>1.36</c:v>
                </c:pt>
                <c:pt idx="18">
                  <c:v>1.38</c:v>
                </c:pt>
                <c:pt idx="19">
                  <c:v>1.395</c:v>
                </c:pt>
                <c:pt idx="20">
                  <c:v>1.407</c:v>
                </c:pt>
                <c:pt idx="21">
                  <c:v>1.415</c:v>
                </c:pt>
                <c:pt idx="22">
                  <c:v>1.42</c:v>
                </c:pt>
                <c:pt idx="23">
                  <c:v>1.423</c:v>
                </c:pt>
                <c:pt idx="24">
                  <c:v>1.4219999999999999</c:v>
                </c:pt>
                <c:pt idx="25">
                  <c:v>1.42</c:v>
                </c:pt>
                <c:pt idx="26">
                  <c:v>1.4159999999999999</c:v>
                </c:pt>
                <c:pt idx="27">
                  <c:v>1.41</c:v>
                </c:pt>
                <c:pt idx="28">
                  <c:v>1.4019999999999999</c:v>
                </c:pt>
                <c:pt idx="29">
                  <c:v>1.3939999999999999</c:v>
                </c:pt>
              </c:numCache>
            </c:numRef>
          </c:val>
          <c:smooth val="0"/>
          <c:extLst>
            <c:ext xmlns:c16="http://schemas.microsoft.com/office/drawing/2014/chart" uri="{C3380CC4-5D6E-409C-BE32-E72D297353CC}">
              <c16:uniqueId val="{00000003-934D-478D-957E-592DBF31BBE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4851679965943128"/>
              <c:y val="0.88201042162433052"/>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3"/>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1228599507142778"/>
          <c:h val="0.66533743950346791"/>
        </c:manualLayout>
      </c:layout>
      <c:lineChart>
        <c:grouping val="standard"/>
        <c:varyColors val="0"/>
        <c:ser>
          <c:idx val="0"/>
          <c:order val="0"/>
          <c:tx>
            <c:strRef>
              <c:f>Sheet1!$B$1</c:f>
              <c:strCache>
                <c:ptCount val="1"/>
                <c:pt idx="0">
                  <c:v>12/31/2021</c:v>
                </c:pt>
              </c:strCache>
            </c:strRef>
          </c:tx>
          <c:spPr>
            <a:ln>
              <a:solidFill>
                <a:schemeClr val="accent1"/>
              </a:solidFill>
            </a:ln>
          </c:spPr>
          <c:marker>
            <c:symbol val="none"/>
          </c:marker>
          <c:dLbls>
            <c:dLbl>
              <c:idx val="29"/>
              <c:layout>
                <c:manualLayout>
                  <c:x val="-4.4950800677752293E-3"/>
                  <c:y val="-5.000888547170978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5AD6-4767-B80D-5B8E6A3321F4}"/>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-9.0999999999999998E-2</c:v>
                </c:pt>
                <c:pt idx="1">
                  <c:v>-9.5000000000000001E-2</c:v>
                </c:pt>
                <c:pt idx="2">
                  <c:v>-9.8000000000000004E-2</c:v>
                </c:pt>
                <c:pt idx="3">
                  <c:v>-9.1999999999999998E-2</c:v>
                </c:pt>
                <c:pt idx="4">
                  <c:v>-8.3000000000000004E-2</c:v>
                </c:pt>
                <c:pt idx="5">
                  <c:v>-7.0000000000000007E-2</c:v>
                </c:pt>
                <c:pt idx="6">
                  <c:v>-5.3999999999999999E-2</c:v>
                </c:pt>
                <c:pt idx="7">
                  <c:v>-2.7E-2</c:v>
                </c:pt>
                <c:pt idx="8">
                  <c:v>3.5000000000000003E-2</c:v>
                </c:pt>
                <c:pt idx="9">
                  <c:v>0.09</c:v>
                </c:pt>
                <c:pt idx="10">
                  <c:v>0.14399999999999999</c:v>
                </c:pt>
                <c:pt idx="11">
                  <c:v>0.19500000000000001</c:v>
                </c:pt>
                <c:pt idx="12">
                  <c:v>0.24299999999999999</c:v>
                </c:pt>
                <c:pt idx="13">
                  <c:v>0.28799999999999998</c:v>
                </c:pt>
                <c:pt idx="14">
                  <c:v>0.32900000000000001</c:v>
                </c:pt>
                <c:pt idx="15">
                  <c:v>0.36599999999999999</c:v>
                </c:pt>
                <c:pt idx="16">
                  <c:v>0.40100000000000002</c:v>
                </c:pt>
                <c:pt idx="17">
                  <c:v>0.433</c:v>
                </c:pt>
                <c:pt idx="18">
                  <c:v>0.46300000000000002</c:v>
                </c:pt>
                <c:pt idx="19">
                  <c:v>0.49199999999999999</c:v>
                </c:pt>
                <c:pt idx="20">
                  <c:v>0.51900000000000002</c:v>
                </c:pt>
                <c:pt idx="21">
                  <c:v>0.54500000000000004</c:v>
                </c:pt>
                <c:pt idx="22">
                  <c:v>0.56999999999999995</c:v>
                </c:pt>
                <c:pt idx="23">
                  <c:v>0.59299999999999997</c:v>
                </c:pt>
                <c:pt idx="24">
                  <c:v>0.61499999999999999</c:v>
                </c:pt>
                <c:pt idx="25">
                  <c:v>0.63600000000000001</c:v>
                </c:pt>
                <c:pt idx="26">
                  <c:v>0.65500000000000003</c:v>
                </c:pt>
                <c:pt idx="27">
                  <c:v>0.67100000000000004</c:v>
                </c:pt>
                <c:pt idx="28">
                  <c:v>0.68600000000000005</c:v>
                </c:pt>
                <c:pt idx="29">
                  <c:v>0.69799999999999995</c:v>
                </c:pt>
              </c:numCache>
            </c:numRef>
          </c:val>
          <c:smooth val="0"/>
          <c:extLst>
            <c:ext xmlns:c16="http://schemas.microsoft.com/office/drawing/2014/chart" uri="{C3380CC4-5D6E-409C-BE32-E72D297353CC}">
              <c16:uniqueId val="{00000001-5AD6-4767-B80D-5B8E6A3321F4}"/>
            </c:ext>
          </c:extLst>
        </c:ser>
        <c:ser>
          <c:idx val="1"/>
          <c:order val="1"/>
          <c:tx>
            <c:strRef>
              <c:f>Sheet1!$C$1</c:f>
              <c:strCache>
                <c:ptCount val="1"/>
                <c:pt idx="0">
                  <c:v>9/30/2021</c:v>
                </c:pt>
              </c:strCache>
            </c:strRef>
          </c:tx>
          <c:spPr>
            <a:ln>
              <a:solidFill>
                <a:schemeClr val="bg1">
                  <a:lumMod val="65000"/>
                </a:schemeClr>
              </a:solidFill>
            </a:ln>
          </c:spPr>
          <c:marker>
            <c:symbol val="none"/>
          </c:marker>
          <c:dLbls>
            <c:dLbl>
              <c:idx val="29"/>
              <c:layout>
                <c:manualLayout>
                  <c:x val="1.3133207608436E-2"/>
                  <c:y val="1.8069060062161951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5AD6-4767-B80D-5B8E6A3321F4}"/>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-0.112</c:v>
                </c:pt>
                <c:pt idx="1">
                  <c:v>-0.11899999999999999</c:v>
                </c:pt>
                <c:pt idx="2">
                  <c:v>-0.11799999999999999</c:v>
                </c:pt>
                <c:pt idx="3">
                  <c:v>-0.111</c:v>
                </c:pt>
                <c:pt idx="4">
                  <c:v>-8.4000000000000005E-2</c:v>
                </c:pt>
                <c:pt idx="5">
                  <c:v>-7.2999999999999995E-2</c:v>
                </c:pt>
                <c:pt idx="6">
                  <c:v>-4.2999999999999997E-2</c:v>
                </c:pt>
                <c:pt idx="7">
                  <c:v>-1.2E-2</c:v>
                </c:pt>
                <c:pt idx="8">
                  <c:v>0.03</c:v>
                </c:pt>
                <c:pt idx="9">
                  <c:v>7.8E-2</c:v>
                </c:pt>
                <c:pt idx="10">
                  <c:v>0.123</c:v>
                </c:pt>
                <c:pt idx="11">
                  <c:v>0.16700000000000001</c:v>
                </c:pt>
                <c:pt idx="12">
                  <c:v>0.21099999999999999</c:v>
                </c:pt>
                <c:pt idx="13">
                  <c:v>0.253</c:v>
                </c:pt>
                <c:pt idx="14">
                  <c:v>0.29199999999999998</c:v>
                </c:pt>
                <c:pt idx="15">
                  <c:v>0.33</c:v>
                </c:pt>
                <c:pt idx="16">
                  <c:v>0.36499999999999999</c:v>
                </c:pt>
                <c:pt idx="17">
                  <c:v>0.39800000000000002</c:v>
                </c:pt>
                <c:pt idx="18">
                  <c:v>0.43</c:v>
                </c:pt>
                <c:pt idx="19">
                  <c:v>0.45900000000000002</c:v>
                </c:pt>
                <c:pt idx="20">
                  <c:v>0.48699999999999999</c:v>
                </c:pt>
                <c:pt idx="21">
                  <c:v>0.51400000000000001</c:v>
                </c:pt>
                <c:pt idx="22">
                  <c:v>0.53900000000000003</c:v>
                </c:pt>
                <c:pt idx="23">
                  <c:v>0.56299999999999994</c:v>
                </c:pt>
                <c:pt idx="24">
                  <c:v>0.58599999999999997</c:v>
                </c:pt>
                <c:pt idx="25">
                  <c:v>0.60799999999999998</c:v>
                </c:pt>
                <c:pt idx="26">
                  <c:v>0.628</c:v>
                </c:pt>
                <c:pt idx="27">
                  <c:v>0.64700000000000002</c:v>
                </c:pt>
                <c:pt idx="28">
                  <c:v>0.66400000000000003</c:v>
                </c:pt>
                <c:pt idx="29">
                  <c:v>0.68</c:v>
                </c:pt>
              </c:numCache>
            </c:numRef>
          </c:val>
          <c:smooth val="0"/>
          <c:extLst>
            <c:ext xmlns:c16="http://schemas.microsoft.com/office/drawing/2014/chart" uri="{C3380CC4-5D6E-409C-BE32-E72D297353CC}">
              <c16:uniqueId val="{00000003-5AD6-4767-B80D-5B8E6A3321F4}"/>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6092639785070402"/>
              <c:y val="0.88123293699733318"/>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3"/>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9.4367627992284098E-2"/>
          <c:w val="0.63417467441882114"/>
          <c:h val="0.64736462614974111"/>
        </c:manualLayout>
      </c:layout>
      <c:lineChart>
        <c:grouping val="standard"/>
        <c:varyColors val="0"/>
        <c:ser>
          <c:idx val="0"/>
          <c:order val="0"/>
          <c:tx>
            <c:strRef>
              <c:f>Sheet1!$B$1</c:f>
              <c:strCache>
                <c:ptCount val="1"/>
                <c:pt idx="0">
                  <c:v>12/31/2021</c:v>
                </c:pt>
              </c:strCache>
            </c:strRef>
          </c:tx>
          <c:spPr>
            <a:ln>
              <a:solidFill>
                <a:schemeClr val="accent1"/>
              </a:solidFill>
            </a:ln>
          </c:spPr>
          <c:marker>
            <c:symbol val="none"/>
          </c:marker>
          <c:dLbls>
            <c:dLbl>
              <c:idx val="29"/>
              <c:layout>
                <c:manualLayout>
                  <c:x val="-1.0944512025502551E-2"/>
                  <c:y val="-2.3176366884862323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454328322606728"/>
                      <c:h val="6.7352744310575627E-2"/>
                    </c:manualLayout>
                  </c15:layout>
                </c:ext>
                <c:ext xmlns:c16="http://schemas.microsoft.com/office/drawing/2014/chart" uri="{C3380CC4-5D6E-409C-BE32-E72D297353CC}">
                  <c16:uniqueId val="{00000000-8958-4CCD-A1F0-81E6F402EC1D}"/>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0.315</c:v>
                </c:pt>
                <c:pt idx="1">
                  <c:v>0.84199999999999997</c:v>
                </c:pt>
                <c:pt idx="2">
                  <c:v>1.139</c:v>
                </c:pt>
                <c:pt idx="3">
                  <c:v>1.236</c:v>
                </c:pt>
                <c:pt idx="4">
                  <c:v>1.3149999999999999</c:v>
                </c:pt>
                <c:pt idx="5">
                  <c:v>1.389</c:v>
                </c:pt>
                <c:pt idx="6">
                  <c:v>1.464</c:v>
                </c:pt>
                <c:pt idx="7">
                  <c:v>1.538</c:v>
                </c:pt>
                <c:pt idx="8">
                  <c:v>1.6140000000000001</c:v>
                </c:pt>
                <c:pt idx="9">
                  <c:v>1.6890000000000001</c:v>
                </c:pt>
                <c:pt idx="10">
                  <c:v>1.7629999999999999</c:v>
                </c:pt>
                <c:pt idx="11">
                  <c:v>1.8360000000000001</c:v>
                </c:pt>
                <c:pt idx="12">
                  <c:v>1.905</c:v>
                </c:pt>
                <c:pt idx="13">
                  <c:v>1.972</c:v>
                </c:pt>
                <c:pt idx="14">
                  <c:v>2.0350000000000001</c:v>
                </c:pt>
                <c:pt idx="15">
                  <c:v>2.0939999999999999</c:v>
                </c:pt>
                <c:pt idx="16">
                  <c:v>2.1480000000000001</c:v>
                </c:pt>
                <c:pt idx="17">
                  <c:v>2.198</c:v>
                </c:pt>
                <c:pt idx="18">
                  <c:v>2.242</c:v>
                </c:pt>
                <c:pt idx="19">
                  <c:v>2.2799999999999998</c:v>
                </c:pt>
                <c:pt idx="20">
                  <c:v>2.3140000000000001</c:v>
                </c:pt>
                <c:pt idx="21">
                  <c:v>2.3410000000000002</c:v>
                </c:pt>
                <c:pt idx="22">
                  <c:v>2.363</c:v>
                </c:pt>
                <c:pt idx="23">
                  <c:v>2.38</c:v>
                </c:pt>
                <c:pt idx="24">
                  <c:v>2.391</c:v>
                </c:pt>
                <c:pt idx="25">
                  <c:v>2.3959999999999999</c:v>
                </c:pt>
                <c:pt idx="26">
                  <c:v>2.3959999999999999</c:v>
                </c:pt>
                <c:pt idx="27">
                  <c:v>2.39</c:v>
                </c:pt>
                <c:pt idx="28">
                  <c:v>2.38</c:v>
                </c:pt>
                <c:pt idx="29">
                  <c:v>2.3730000000000002</c:v>
                </c:pt>
              </c:numCache>
            </c:numRef>
          </c:val>
          <c:smooth val="0"/>
          <c:extLst>
            <c:ext xmlns:c16="http://schemas.microsoft.com/office/drawing/2014/chart" uri="{C3380CC4-5D6E-409C-BE32-E72D297353CC}">
              <c16:uniqueId val="{00000001-8958-4CCD-A1F0-81E6F402EC1D}"/>
            </c:ext>
          </c:extLst>
        </c:ser>
        <c:ser>
          <c:idx val="1"/>
          <c:order val="1"/>
          <c:tx>
            <c:strRef>
              <c:f>Sheet1!$C$1</c:f>
              <c:strCache>
                <c:ptCount val="1"/>
                <c:pt idx="0">
                  <c:v>9/30/2021</c:v>
                </c:pt>
              </c:strCache>
            </c:strRef>
          </c:tx>
          <c:spPr>
            <a:ln>
              <a:solidFill>
                <a:schemeClr val="bg1">
                  <a:lumMod val="65000"/>
                </a:schemeClr>
              </a:solidFill>
            </a:ln>
          </c:spPr>
          <c:marker>
            <c:symbol val="none"/>
          </c:marker>
          <c:dLbls>
            <c:dLbl>
              <c:idx val="29"/>
              <c:layout>
                <c:manualLayout>
                  <c:x val="-1.3133035256630116E-2"/>
                  <c:y val="2.8888519959101498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016554735658863"/>
                      <c:h val="7.5719544846050868E-2"/>
                    </c:manualLayout>
                  </c15:layout>
                </c:ext>
                <c:ext xmlns:c16="http://schemas.microsoft.com/office/drawing/2014/chart" uri="{C3380CC4-5D6E-409C-BE32-E72D297353CC}">
                  <c16:uniqueId val="{00000002-8958-4CCD-A1F0-81E6F402EC1D}"/>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3.2000000000000001E-2</c:v>
                </c:pt>
                <c:pt idx="1">
                  <c:v>0.16900000000000001</c:v>
                </c:pt>
                <c:pt idx="2">
                  <c:v>0.41399999999999998</c:v>
                </c:pt>
                <c:pt idx="3">
                  <c:v>0.60299999999999998</c:v>
                </c:pt>
                <c:pt idx="4">
                  <c:v>0.77900000000000003</c:v>
                </c:pt>
                <c:pt idx="5">
                  <c:v>0.94199999999999995</c:v>
                </c:pt>
                <c:pt idx="6">
                  <c:v>1.093</c:v>
                </c:pt>
                <c:pt idx="7">
                  <c:v>1.234</c:v>
                </c:pt>
                <c:pt idx="8">
                  <c:v>1.3640000000000001</c:v>
                </c:pt>
                <c:pt idx="9">
                  <c:v>1.4830000000000001</c:v>
                </c:pt>
                <c:pt idx="10">
                  <c:v>1.593</c:v>
                </c:pt>
                <c:pt idx="11">
                  <c:v>1.694</c:v>
                </c:pt>
                <c:pt idx="12">
                  <c:v>1.7869999999999999</c:v>
                </c:pt>
                <c:pt idx="13">
                  <c:v>1.871</c:v>
                </c:pt>
                <c:pt idx="14">
                  <c:v>1.9470000000000001</c:v>
                </c:pt>
                <c:pt idx="15">
                  <c:v>2.016</c:v>
                </c:pt>
                <c:pt idx="16">
                  <c:v>2.0779999999999998</c:v>
                </c:pt>
                <c:pt idx="17">
                  <c:v>2.1320000000000001</c:v>
                </c:pt>
                <c:pt idx="18">
                  <c:v>2.181</c:v>
                </c:pt>
                <c:pt idx="19">
                  <c:v>2.2229999999999999</c:v>
                </c:pt>
                <c:pt idx="20">
                  <c:v>2.2589999999999999</c:v>
                </c:pt>
                <c:pt idx="21">
                  <c:v>2.2890000000000001</c:v>
                </c:pt>
                <c:pt idx="22">
                  <c:v>2.3149999999999999</c:v>
                </c:pt>
                <c:pt idx="23">
                  <c:v>2.335</c:v>
                </c:pt>
                <c:pt idx="24">
                  <c:v>2.35</c:v>
                </c:pt>
                <c:pt idx="25">
                  <c:v>2.36</c:v>
                </c:pt>
                <c:pt idx="26">
                  <c:v>2.3660000000000001</c:v>
                </c:pt>
                <c:pt idx="27">
                  <c:v>2.3690000000000002</c:v>
                </c:pt>
                <c:pt idx="28">
                  <c:v>2.367</c:v>
                </c:pt>
                <c:pt idx="29">
                  <c:v>2.363</c:v>
                </c:pt>
              </c:numCache>
            </c:numRef>
          </c:val>
          <c:smooth val="0"/>
          <c:extLst>
            <c:ext xmlns:c16="http://schemas.microsoft.com/office/drawing/2014/chart" uri="{C3380CC4-5D6E-409C-BE32-E72D297353CC}">
              <c16:uniqueId val="{00000003-8958-4CCD-A1F0-81E6F402EC1D}"/>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6092639785070402"/>
              <c:y val="0.89796653806828364"/>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3"/>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89318243440996625"/>
          <c:h val="0.78563196717018968"/>
        </c:manualLayout>
      </c:layout>
      <c:areaChart>
        <c:grouping val="standard"/>
        <c:varyColors val="0"/>
        <c:ser>
          <c:idx val="1"/>
          <c:order val="1"/>
          <c:tx>
            <c:strRef>
              <c:f>Sheet1!#REF!</c:f>
              <c:strCache>
                <c:ptCount val="1"/>
                <c:pt idx="0">
                  <c:v>#REF!</c:v>
                </c:pt>
              </c:strCache>
            </c:strRef>
          </c:tx>
          <c:spPr>
            <a:solidFill>
              <a:srgbClr val="C9DAE2"/>
            </a:solidFill>
            <a:ln w="25400">
              <a:noFill/>
            </a:ln>
          </c:spPr>
          <c:cat>
            <c:numRef>
              <c:f>Sheet1!$A$24:$A$285</c:f>
              <c:numCache>
                <c:formatCode>mmm\ dd\,\ yyyy</c:formatCode>
                <c:ptCount val="262"/>
                <c:pt idx="0">
                  <c:v>44228</c:v>
                </c:pt>
                <c:pt idx="1">
                  <c:v>44229</c:v>
                </c:pt>
                <c:pt idx="2">
                  <c:v>44230</c:v>
                </c:pt>
                <c:pt idx="3">
                  <c:v>44231</c:v>
                </c:pt>
                <c:pt idx="4">
                  <c:v>44232</c:v>
                </c:pt>
                <c:pt idx="5">
                  <c:v>44235</c:v>
                </c:pt>
                <c:pt idx="6">
                  <c:v>44236</c:v>
                </c:pt>
                <c:pt idx="7">
                  <c:v>44237</c:v>
                </c:pt>
                <c:pt idx="8">
                  <c:v>44238</c:v>
                </c:pt>
                <c:pt idx="9">
                  <c:v>44239</c:v>
                </c:pt>
                <c:pt idx="10">
                  <c:v>44242</c:v>
                </c:pt>
                <c:pt idx="11">
                  <c:v>44243</c:v>
                </c:pt>
                <c:pt idx="12">
                  <c:v>44244</c:v>
                </c:pt>
                <c:pt idx="13">
                  <c:v>44245</c:v>
                </c:pt>
                <c:pt idx="14">
                  <c:v>44246</c:v>
                </c:pt>
                <c:pt idx="15">
                  <c:v>44249</c:v>
                </c:pt>
                <c:pt idx="16">
                  <c:v>44250</c:v>
                </c:pt>
                <c:pt idx="17">
                  <c:v>44251</c:v>
                </c:pt>
                <c:pt idx="18">
                  <c:v>44252</c:v>
                </c:pt>
                <c:pt idx="19">
                  <c:v>44253</c:v>
                </c:pt>
                <c:pt idx="20">
                  <c:v>44256</c:v>
                </c:pt>
                <c:pt idx="21">
                  <c:v>44257</c:v>
                </c:pt>
                <c:pt idx="22">
                  <c:v>44258</c:v>
                </c:pt>
                <c:pt idx="23">
                  <c:v>44259</c:v>
                </c:pt>
                <c:pt idx="24">
                  <c:v>44260</c:v>
                </c:pt>
                <c:pt idx="25">
                  <c:v>44263</c:v>
                </c:pt>
                <c:pt idx="26">
                  <c:v>44264</c:v>
                </c:pt>
                <c:pt idx="27">
                  <c:v>44265</c:v>
                </c:pt>
                <c:pt idx="28">
                  <c:v>44266</c:v>
                </c:pt>
                <c:pt idx="29">
                  <c:v>44267</c:v>
                </c:pt>
                <c:pt idx="30">
                  <c:v>44270</c:v>
                </c:pt>
                <c:pt idx="31">
                  <c:v>44271</c:v>
                </c:pt>
                <c:pt idx="32">
                  <c:v>44272</c:v>
                </c:pt>
                <c:pt idx="33">
                  <c:v>44273</c:v>
                </c:pt>
                <c:pt idx="34">
                  <c:v>44274</c:v>
                </c:pt>
                <c:pt idx="35">
                  <c:v>44277</c:v>
                </c:pt>
                <c:pt idx="36">
                  <c:v>44278</c:v>
                </c:pt>
                <c:pt idx="37">
                  <c:v>44279</c:v>
                </c:pt>
                <c:pt idx="38">
                  <c:v>44280</c:v>
                </c:pt>
                <c:pt idx="39">
                  <c:v>44281</c:v>
                </c:pt>
                <c:pt idx="40">
                  <c:v>44284</c:v>
                </c:pt>
                <c:pt idx="41">
                  <c:v>44285</c:v>
                </c:pt>
                <c:pt idx="42">
                  <c:v>44286</c:v>
                </c:pt>
                <c:pt idx="43">
                  <c:v>44287</c:v>
                </c:pt>
                <c:pt idx="44">
                  <c:v>44288</c:v>
                </c:pt>
                <c:pt idx="45">
                  <c:v>44291</c:v>
                </c:pt>
                <c:pt idx="46">
                  <c:v>44292</c:v>
                </c:pt>
                <c:pt idx="47">
                  <c:v>44293</c:v>
                </c:pt>
                <c:pt idx="48">
                  <c:v>44294</c:v>
                </c:pt>
                <c:pt idx="49">
                  <c:v>44295</c:v>
                </c:pt>
                <c:pt idx="50">
                  <c:v>44298</c:v>
                </c:pt>
                <c:pt idx="51">
                  <c:v>44299</c:v>
                </c:pt>
                <c:pt idx="52">
                  <c:v>44300</c:v>
                </c:pt>
                <c:pt idx="53">
                  <c:v>44301</c:v>
                </c:pt>
                <c:pt idx="54">
                  <c:v>44302</c:v>
                </c:pt>
                <c:pt idx="55">
                  <c:v>44305</c:v>
                </c:pt>
                <c:pt idx="56">
                  <c:v>44306</c:v>
                </c:pt>
                <c:pt idx="57">
                  <c:v>44307</c:v>
                </c:pt>
                <c:pt idx="58">
                  <c:v>44308</c:v>
                </c:pt>
                <c:pt idx="59">
                  <c:v>44309</c:v>
                </c:pt>
                <c:pt idx="60">
                  <c:v>44312</c:v>
                </c:pt>
                <c:pt idx="61">
                  <c:v>44313</c:v>
                </c:pt>
                <c:pt idx="62">
                  <c:v>44314</c:v>
                </c:pt>
                <c:pt idx="63">
                  <c:v>44315</c:v>
                </c:pt>
                <c:pt idx="64">
                  <c:v>44316</c:v>
                </c:pt>
                <c:pt idx="65">
                  <c:v>44319</c:v>
                </c:pt>
                <c:pt idx="66">
                  <c:v>44320</c:v>
                </c:pt>
                <c:pt idx="67">
                  <c:v>44321</c:v>
                </c:pt>
                <c:pt idx="68">
                  <c:v>44322</c:v>
                </c:pt>
                <c:pt idx="69">
                  <c:v>44323</c:v>
                </c:pt>
                <c:pt idx="70">
                  <c:v>44326</c:v>
                </c:pt>
                <c:pt idx="71">
                  <c:v>44327</c:v>
                </c:pt>
                <c:pt idx="72">
                  <c:v>44328</c:v>
                </c:pt>
                <c:pt idx="73">
                  <c:v>44329</c:v>
                </c:pt>
                <c:pt idx="74">
                  <c:v>44330</c:v>
                </c:pt>
                <c:pt idx="75">
                  <c:v>44333</c:v>
                </c:pt>
                <c:pt idx="76">
                  <c:v>44334</c:v>
                </c:pt>
                <c:pt idx="77">
                  <c:v>44335</c:v>
                </c:pt>
                <c:pt idx="78">
                  <c:v>44336</c:v>
                </c:pt>
                <c:pt idx="79">
                  <c:v>44337</c:v>
                </c:pt>
                <c:pt idx="80">
                  <c:v>44340</c:v>
                </c:pt>
                <c:pt idx="81">
                  <c:v>44341</c:v>
                </c:pt>
                <c:pt idx="82">
                  <c:v>44342</c:v>
                </c:pt>
                <c:pt idx="83">
                  <c:v>44343</c:v>
                </c:pt>
                <c:pt idx="84">
                  <c:v>44344</c:v>
                </c:pt>
                <c:pt idx="85">
                  <c:v>44347</c:v>
                </c:pt>
                <c:pt idx="86">
                  <c:v>44348</c:v>
                </c:pt>
                <c:pt idx="87">
                  <c:v>44349</c:v>
                </c:pt>
                <c:pt idx="88">
                  <c:v>44350</c:v>
                </c:pt>
                <c:pt idx="89">
                  <c:v>44351</c:v>
                </c:pt>
                <c:pt idx="90">
                  <c:v>44354</c:v>
                </c:pt>
                <c:pt idx="91">
                  <c:v>44355</c:v>
                </c:pt>
                <c:pt idx="92">
                  <c:v>44356</c:v>
                </c:pt>
                <c:pt idx="93">
                  <c:v>44357</c:v>
                </c:pt>
                <c:pt idx="94">
                  <c:v>44358</c:v>
                </c:pt>
                <c:pt idx="95">
                  <c:v>44361</c:v>
                </c:pt>
                <c:pt idx="96">
                  <c:v>44362</c:v>
                </c:pt>
                <c:pt idx="97">
                  <c:v>44363</c:v>
                </c:pt>
                <c:pt idx="98">
                  <c:v>44364</c:v>
                </c:pt>
                <c:pt idx="99">
                  <c:v>44365</c:v>
                </c:pt>
                <c:pt idx="100">
                  <c:v>44368</c:v>
                </c:pt>
                <c:pt idx="101">
                  <c:v>44369</c:v>
                </c:pt>
                <c:pt idx="102">
                  <c:v>44370</c:v>
                </c:pt>
                <c:pt idx="103">
                  <c:v>44371</c:v>
                </c:pt>
                <c:pt idx="104">
                  <c:v>44372</c:v>
                </c:pt>
                <c:pt idx="105">
                  <c:v>44375</c:v>
                </c:pt>
                <c:pt idx="106">
                  <c:v>44376</c:v>
                </c:pt>
                <c:pt idx="107">
                  <c:v>44377</c:v>
                </c:pt>
                <c:pt idx="108">
                  <c:v>44378</c:v>
                </c:pt>
                <c:pt idx="109">
                  <c:v>44379</c:v>
                </c:pt>
                <c:pt idx="110">
                  <c:v>44382</c:v>
                </c:pt>
                <c:pt idx="111">
                  <c:v>44383</c:v>
                </c:pt>
                <c:pt idx="112">
                  <c:v>44384</c:v>
                </c:pt>
                <c:pt idx="113">
                  <c:v>44385</c:v>
                </c:pt>
                <c:pt idx="114">
                  <c:v>44386</c:v>
                </c:pt>
                <c:pt idx="115">
                  <c:v>44389</c:v>
                </c:pt>
                <c:pt idx="116">
                  <c:v>44390</c:v>
                </c:pt>
                <c:pt idx="117">
                  <c:v>44391</c:v>
                </c:pt>
                <c:pt idx="118">
                  <c:v>44392</c:v>
                </c:pt>
                <c:pt idx="119">
                  <c:v>44393</c:v>
                </c:pt>
                <c:pt idx="120">
                  <c:v>44396</c:v>
                </c:pt>
                <c:pt idx="121">
                  <c:v>44397</c:v>
                </c:pt>
                <c:pt idx="122">
                  <c:v>44398</c:v>
                </c:pt>
                <c:pt idx="123">
                  <c:v>44399</c:v>
                </c:pt>
                <c:pt idx="124">
                  <c:v>44400</c:v>
                </c:pt>
                <c:pt idx="125">
                  <c:v>44403</c:v>
                </c:pt>
                <c:pt idx="126">
                  <c:v>44404</c:v>
                </c:pt>
                <c:pt idx="127">
                  <c:v>44405</c:v>
                </c:pt>
                <c:pt idx="128">
                  <c:v>44406</c:v>
                </c:pt>
                <c:pt idx="129">
                  <c:v>44407</c:v>
                </c:pt>
                <c:pt idx="130">
                  <c:v>44410</c:v>
                </c:pt>
                <c:pt idx="131">
                  <c:v>44411</c:v>
                </c:pt>
                <c:pt idx="132">
                  <c:v>44412</c:v>
                </c:pt>
                <c:pt idx="133">
                  <c:v>44413</c:v>
                </c:pt>
                <c:pt idx="134">
                  <c:v>44414</c:v>
                </c:pt>
                <c:pt idx="135">
                  <c:v>44417</c:v>
                </c:pt>
                <c:pt idx="136">
                  <c:v>44418</c:v>
                </c:pt>
                <c:pt idx="137">
                  <c:v>44419</c:v>
                </c:pt>
                <c:pt idx="138">
                  <c:v>44420</c:v>
                </c:pt>
                <c:pt idx="139">
                  <c:v>44421</c:v>
                </c:pt>
                <c:pt idx="140">
                  <c:v>44424</c:v>
                </c:pt>
                <c:pt idx="141">
                  <c:v>44425</c:v>
                </c:pt>
                <c:pt idx="142">
                  <c:v>44426</c:v>
                </c:pt>
                <c:pt idx="143">
                  <c:v>44427</c:v>
                </c:pt>
                <c:pt idx="144">
                  <c:v>44428</c:v>
                </c:pt>
                <c:pt idx="145">
                  <c:v>44431</c:v>
                </c:pt>
                <c:pt idx="146">
                  <c:v>44432</c:v>
                </c:pt>
                <c:pt idx="147">
                  <c:v>44433</c:v>
                </c:pt>
                <c:pt idx="148">
                  <c:v>44434</c:v>
                </c:pt>
                <c:pt idx="149">
                  <c:v>44435</c:v>
                </c:pt>
                <c:pt idx="150">
                  <c:v>44438</c:v>
                </c:pt>
                <c:pt idx="151">
                  <c:v>44439</c:v>
                </c:pt>
                <c:pt idx="152">
                  <c:v>44440</c:v>
                </c:pt>
                <c:pt idx="153">
                  <c:v>44441</c:v>
                </c:pt>
                <c:pt idx="154">
                  <c:v>44442</c:v>
                </c:pt>
                <c:pt idx="155">
                  <c:v>44445</c:v>
                </c:pt>
                <c:pt idx="156">
                  <c:v>44446</c:v>
                </c:pt>
                <c:pt idx="157">
                  <c:v>44447</c:v>
                </c:pt>
                <c:pt idx="158">
                  <c:v>44448</c:v>
                </c:pt>
                <c:pt idx="159">
                  <c:v>44449</c:v>
                </c:pt>
                <c:pt idx="160">
                  <c:v>44452</c:v>
                </c:pt>
                <c:pt idx="161">
                  <c:v>44453</c:v>
                </c:pt>
                <c:pt idx="162">
                  <c:v>44454</c:v>
                </c:pt>
                <c:pt idx="163">
                  <c:v>44455</c:v>
                </c:pt>
                <c:pt idx="164">
                  <c:v>44456</c:v>
                </c:pt>
                <c:pt idx="165">
                  <c:v>44459</c:v>
                </c:pt>
                <c:pt idx="166">
                  <c:v>44460</c:v>
                </c:pt>
                <c:pt idx="167">
                  <c:v>44461</c:v>
                </c:pt>
                <c:pt idx="168">
                  <c:v>44462</c:v>
                </c:pt>
                <c:pt idx="169">
                  <c:v>44463</c:v>
                </c:pt>
                <c:pt idx="170">
                  <c:v>44466</c:v>
                </c:pt>
                <c:pt idx="171">
                  <c:v>44467</c:v>
                </c:pt>
                <c:pt idx="172">
                  <c:v>44468</c:v>
                </c:pt>
                <c:pt idx="173">
                  <c:v>44469</c:v>
                </c:pt>
                <c:pt idx="174">
                  <c:v>44470</c:v>
                </c:pt>
                <c:pt idx="175">
                  <c:v>44473</c:v>
                </c:pt>
                <c:pt idx="176">
                  <c:v>44474</c:v>
                </c:pt>
                <c:pt idx="177">
                  <c:v>44475</c:v>
                </c:pt>
                <c:pt idx="178">
                  <c:v>44476</c:v>
                </c:pt>
                <c:pt idx="179">
                  <c:v>44477</c:v>
                </c:pt>
                <c:pt idx="180">
                  <c:v>44480</c:v>
                </c:pt>
                <c:pt idx="181">
                  <c:v>44481</c:v>
                </c:pt>
                <c:pt idx="182">
                  <c:v>44482</c:v>
                </c:pt>
                <c:pt idx="183">
                  <c:v>44483</c:v>
                </c:pt>
                <c:pt idx="184">
                  <c:v>44484</c:v>
                </c:pt>
                <c:pt idx="185">
                  <c:v>44487</c:v>
                </c:pt>
                <c:pt idx="186">
                  <c:v>44488</c:v>
                </c:pt>
                <c:pt idx="187">
                  <c:v>44489</c:v>
                </c:pt>
                <c:pt idx="188">
                  <c:v>44490</c:v>
                </c:pt>
                <c:pt idx="189">
                  <c:v>44491</c:v>
                </c:pt>
                <c:pt idx="190">
                  <c:v>44494</c:v>
                </c:pt>
                <c:pt idx="191">
                  <c:v>44495</c:v>
                </c:pt>
                <c:pt idx="192">
                  <c:v>44496</c:v>
                </c:pt>
                <c:pt idx="193">
                  <c:v>44497</c:v>
                </c:pt>
                <c:pt idx="194">
                  <c:v>44498</c:v>
                </c:pt>
                <c:pt idx="195">
                  <c:v>44501</c:v>
                </c:pt>
                <c:pt idx="196">
                  <c:v>44502</c:v>
                </c:pt>
                <c:pt idx="197">
                  <c:v>44503</c:v>
                </c:pt>
                <c:pt idx="198">
                  <c:v>44504</c:v>
                </c:pt>
                <c:pt idx="199">
                  <c:v>44505</c:v>
                </c:pt>
                <c:pt idx="200">
                  <c:v>44508</c:v>
                </c:pt>
                <c:pt idx="201">
                  <c:v>44509</c:v>
                </c:pt>
                <c:pt idx="202">
                  <c:v>44510</c:v>
                </c:pt>
                <c:pt idx="203">
                  <c:v>44511</c:v>
                </c:pt>
                <c:pt idx="204">
                  <c:v>44512</c:v>
                </c:pt>
                <c:pt idx="205">
                  <c:v>44515</c:v>
                </c:pt>
                <c:pt idx="206">
                  <c:v>44516</c:v>
                </c:pt>
                <c:pt idx="207">
                  <c:v>44517</c:v>
                </c:pt>
                <c:pt idx="208">
                  <c:v>44518</c:v>
                </c:pt>
                <c:pt idx="209">
                  <c:v>44519</c:v>
                </c:pt>
                <c:pt idx="210">
                  <c:v>44522</c:v>
                </c:pt>
                <c:pt idx="211">
                  <c:v>44523</c:v>
                </c:pt>
                <c:pt idx="212">
                  <c:v>44524</c:v>
                </c:pt>
                <c:pt idx="213">
                  <c:v>44525</c:v>
                </c:pt>
                <c:pt idx="214">
                  <c:v>44526</c:v>
                </c:pt>
                <c:pt idx="215">
                  <c:v>44529</c:v>
                </c:pt>
                <c:pt idx="216">
                  <c:v>44530</c:v>
                </c:pt>
                <c:pt idx="217">
                  <c:v>44531</c:v>
                </c:pt>
                <c:pt idx="218">
                  <c:v>44532</c:v>
                </c:pt>
                <c:pt idx="219">
                  <c:v>44533</c:v>
                </c:pt>
                <c:pt idx="220">
                  <c:v>44536</c:v>
                </c:pt>
                <c:pt idx="221">
                  <c:v>44537</c:v>
                </c:pt>
                <c:pt idx="222">
                  <c:v>44538</c:v>
                </c:pt>
                <c:pt idx="223">
                  <c:v>44539</c:v>
                </c:pt>
                <c:pt idx="224">
                  <c:v>44540</c:v>
                </c:pt>
                <c:pt idx="225">
                  <c:v>44543</c:v>
                </c:pt>
                <c:pt idx="226">
                  <c:v>44544</c:v>
                </c:pt>
                <c:pt idx="227">
                  <c:v>44545</c:v>
                </c:pt>
                <c:pt idx="228">
                  <c:v>44546</c:v>
                </c:pt>
                <c:pt idx="229">
                  <c:v>44547</c:v>
                </c:pt>
                <c:pt idx="230">
                  <c:v>44550</c:v>
                </c:pt>
                <c:pt idx="231">
                  <c:v>44551</c:v>
                </c:pt>
                <c:pt idx="232">
                  <c:v>44552</c:v>
                </c:pt>
                <c:pt idx="233">
                  <c:v>44553</c:v>
                </c:pt>
                <c:pt idx="234">
                  <c:v>44554</c:v>
                </c:pt>
                <c:pt idx="235">
                  <c:v>44557</c:v>
                </c:pt>
                <c:pt idx="236">
                  <c:v>44558</c:v>
                </c:pt>
                <c:pt idx="237">
                  <c:v>44559</c:v>
                </c:pt>
                <c:pt idx="238">
                  <c:v>44560</c:v>
                </c:pt>
                <c:pt idx="239">
                  <c:v>44561</c:v>
                </c:pt>
              </c:numCache>
            </c:numRef>
          </c:cat>
          <c:val>
            <c:numRef>
              <c:f>Sheet1!#REF!</c:f>
              <c:numCache>
                <c:formatCode>General</c:formatCode>
                <c:ptCount val="1"/>
                <c:pt idx="0">
                  <c:v>1</c:v>
                </c:pt>
              </c:numCache>
            </c:numRef>
          </c:val>
          <c:extLst>
            <c:ext xmlns:c16="http://schemas.microsoft.com/office/drawing/2014/chart" uri="{C3380CC4-5D6E-409C-BE32-E72D297353CC}">
              <c16:uniqueId val="{00000000-CD5A-4E3A-9F04-423A6A070F5C}"/>
            </c:ext>
          </c:extLst>
        </c:ser>
        <c:dLbls>
          <c:showLegendKey val="0"/>
          <c:showVal val="0"/>
          <c:showCatName val="0"/>
          <c:showSerName val="0"/>
          <c:showPercent val="0"/>
          <c:showBubbleSize val="0"/>
        </c:dLbls>
        <c:axId val="2079027976"/>
        <c:axId val="2079031016"/>
      </c:areaChart>
      <c:areaChart>
        <c:grouping val="standard"/>
        <c:varyColors val="0"/>
        <c:ser>
          <c:idx val="3"/>
          <c:order val="3"/>
          <c:tx>
            <c:strRef>
              <c:f>Sheet1!$D$1</c:f>
              <c:strCache>
                <c:ptCount val="1"/>
                <c:pt idx="0">
                  <c:v>blue area</c:v>
                </c:pt>
              </c:strCache>
            </c:strRef>
          </c:tx>
          <c:spPr>
            <a:solidFill>
              <a:srgbClr val="C9DAE2"/>
            </a:solidFill>
          </c:spPr>
          <c:cat>
            <c:numRef>
              <c:f>Sheet1!$A$2:$A$263</c:f>
              <c:numCache>
                <c:formatCode>mmm\ dd\,\ yyyy</c:formatCode>
                <c:ptCount val="262"/>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pt idx="65">
                  <c:v>44287</c:v>
                </c:pt>
                <c:pt idx="66">
                  <c:v>44288</c:v>
                </c:pt>
                <c:pt idx="67">
                  <c:v>44291</c:v>
                </c:pt>
                <c:pt idx="68">
                  <c:v>44292</c:v>
                </c:pt>
                <c:pt idx="69">
                  <c:v>44293</c:v>
                </c:pt>
                <c:pt idx="70">
                  <c:v>44294</c:v>
                </c:pt>
                <c:pt idx="71">
                  <c:v>44295</c:v>
                </c:pt>
                <c:pt idx="72">
                  <c:v>44298</c:v>
                </c:pt>
                <c:pt idx="73">
                  <c:v>44299</c:v>
                </c:pt>
                <c:pt idx="74">
                  <c:v>44300</c:v>
                </c:pt>
                <c:pt idx="75">
                  <c:v>44301</c:v>
                </c:pt>
                <c:pt idx="76">
                  <c:v>44302</c:v>
                </c:pt>
                <c:pt idx="77">
                  <c:v>44305</c:v>
                </c:pt>
                <c:pt idx="78">
                  <c:v>44306</c:v>
                </c:pt>
                <c:pt idx="79">
                  <c:v>44307</c:v>
                </c:pt>
                <c:pt idx="80">
                  <c:v>44308</c:v>
                </c:pt>
                <c:pt idx="81">
                  <c:v>44309</c:v>
                </c:pt>
                <c:pt idx="82">
                  <c:v>44312</c:v>
                </c:pt>
                <c:pt idx="83">
                  <c:v>44313</c:v>
                </c:pt>
                <c:pt idx="84">
                  <c:v>44314</c:v>
                </c:pt>
                <c:pt idx="85">
                  <c:v>44315</c:v>
                </c:pt>
                <c:pt idx="86">
                  <c:v>44316</c:v>
                </c:pt>
                <c:pt idx="87">
                  <c:v>44319</c:v>
                </c:pt>
                <c:pt idx="88">
                  <c:v>44320</c:v>
                </c:pt>
                <c:pt idx="89">
                  <c:v>44321</c:v>
                </c:pt>
                <c:pt idx="90">
                  <c:v>44322</c:v>
                </c:pt>
                <c:pt idx="91">
                  <c:v>44323</c:v>
                </c:pt>
                <c:pt idx="92">
                  <c:v>44326</c:v>
                </c:pt>
                <c:pt idx="93">
                  <c:v>44327</c:v>
                </c:pt>
                <c:pt idx="94">
                  <c:v>44328</c:v>
                </c:pt>
                <c:pt idx="95">
                  <c:v>44329</c:v>
                </c:pt>
                <c:pt idx="96">
                  <c:v>44330</c:v>
                </c:pt>
                <c:pt idx="97">
                  <c:v>44333</c:v>
                </c:pt>
                <c:pt idx="98">
                  <c:v>44334</c:v>
                </c:pt>
                <c:pt idx="99">
                  <c:v>44335</c:v>
                </c:pt>
                <c:pt idx="100">
                  <c:v>44336</c:v>
                </c:pt>
                <c:pt idx="101">
                  <c:v>44337</c:v>
                </c:pt>
                <c:pt idx="102">
                  <c:v>44340</c:v>
                </c:pt>
                <c:pt idx="103">
                  <c:v>44341</c:v>
                </c:pt>
                <c:pt idx="104">
                  <c:v>44342</c:v>
                </c:pt>
                <c:pt idx="105">
                  <c:v>44343</c:v>
                </c:pt>
                <c:pt idx="106">
                  <c:v>44344</c:v>
                </c:pt>
                <c:pt idx="107">
                  <c:v>44347</c:v>
                </c:pt>
                <c:pt idx="108">
                  <c:v>44348</c:v>
                </c:pt>
                <c:pt idx="109">
                  <c:v>44349</c:v>
                </c:pt>
                <c:pt idx="110">
                  <c:v>44350</c:v>
                </c:pt>
                <c:pt idx="111">
                  <c:v>44351</c:v>
                </c:pt>
                <c:pt idx="112">
                  <c:v>44354</c:v>
                </c:pt>
                <c:pt idx="113">
                  <c:v>44355</c:v>
                </c:pt>
                <c:pt idx="114">
                  <c:v>44356</c:v>
                </c:pt>
                <c:pt idx="115">
                  <c:v>44357</c:v>
                </c:pt>
                <c:pt idx="116">
                  <c:v>44358</c:v>
                </c:pt>
                <c:pt idx="117">
                  <c:v>44361</c:v>
                </c:pt>
                <c:pt idx="118">
                  <c:v>44362</c:v>
                </c:pt>
                <c:pt idx="119">
                  <c:v>44363</c:v>
                </c:pt>
                <c:pt idx="120">
                  <c:v>44364</c:v>
                </c:pt>
                <c:pt idx="121">
                  <c:v>44365</c:v>
                </c:pt>
                <c:pt idx="122">
                  <c:v>44368</c:v>
                </c:pt>
                <c:pt idx="123">
                  <c:v>44369</c:v>
                </c:pt>
                <c:pt idx="124">
                  <c:v>44370</c:v>
                </c:pt>
                <c:pt idx="125">
                  <c:v>44371</c:v>
                </c:pt>
                <c:pt idx="126">
                  <c:v>44372</c:v>
                </c:pt>
                <c:pt idx="127">
                  <c:v>44375</c:v>
                </c:pt>
                <c:pt idx="128">
                  <c:v>44376</c:v>
                </c:pt>
                <c:pt idx="129">
                  <c:v>44377</c:v>
                </c:pt>
                <c:pt idx="130">
                  <c:v>44378</c:v>
                </c:pt>
                <c:pt idx="131">
                  <c:v>44379</c:v>
                </c:pt>
                <c:pt idx="132">
                  <c:v>44382</c:v>
                </c:pt>
                <c:pt idx="133">
                  <c:v>44383</c:v>
                </c:pt>
                <c:pt idx="134">
                  <c:v>44384</c:v>
                </c:pt>
                <c:pt idx="135">
                  <c:v>44385</c:v>
                </c:pt>
                <c:pt idx="136">
                  <c:v>44386</c:v>
                </c:pt>
                <c:pt idx="137">
                  <c:v>44389</c:v>
                </c:pt>
                <c:pt idx="138">
                  <c:v>44390</c:v>
                </c:pt>
                <c:pt idx="139">
                  <c:v>44391</c:v>
                </c:pt>
                <c:pt idx="140">
                  <c:v>44392</c:v>
                </c:pt>
                <c:pt idx="141">
                  <c:v>44393</c:v>
                </c:pt>
                <c:pt idx="142">
                  <c:v>44396</c:v>
                </c:pt>
                <c:pt idx="143">
                  <c:v>44397</c:v>
                </c:pt>
                <c:pt idx="144">
                  <c:v>44398</c:v>
                </c:pt>
                <c:pt idx="145">
                  <c:v>44399</c:v>
                </c:pt>
                <c:pt idx="146">
                  <c:v>44400</c:v>
                </c:pt>
                <c:pt idx="147">
                  <c:v>44403</c:v>
                </c:pt>
                <c:pt idx="148">
                  <c:v>44404</c:v>
                </c:pt>
                <c:pt idx="149">
                  <c:v>44405</c:v>
                </c:pt>
                <c:pt idx="150">
                  <c:v>44406</c:v>
                </c:pt>
                <c:pt idx="151">
                  <c:v>44407</c:v>
                </c:pt>
                <c:pt idx="152">
                  <c:v>44410</c:v>
                </c:pt>
                <c:pt idx="153">
                  <c:v>44411</c:v>
                </c:pt>
                <c:pt idx="154">
                  <c:v>44412</c:v>
                </c:pt>
                <c:pt idx="155">
                  <c:v>44413</c:v>
                </c:pt>
                <c:pt idx="156">
                  <c:v>44414</c:v>
                </c:pt>
                <c:pt idx="157">
                  <c:v>44417</c:v>
                </c:pt>
                <c:pt idx="158">
                  <c:v>44418</c:v>
                </c:pt>
                <c:pt idx="159">
                  <c:v>44419</c:v>
                </c:pt>
                <c:pt idx="160">
                  <c:v>44420</c:v>
                </c:pt>
                <c:pt idx="161">
                  <c:v>44421</c:v>
                </c:pt>
                <c:pt idx="162">
                  <c:v>44424</c:v>
                </c:pt>
                <c:pt idx="163">
                  <c:v>44425</c:v>
                </c:pt>
                <c:pt idx="164">
                  <c:v>44426</c:v>
                </c:pt>
                <c:pt idx="165">
                  <c:v>44427</c:v>
                </c:pt>
                <c:pt idx="166">
                  <c:v>44428</c:v>
                </c:pt>
                <c:pt idx="167">
                  <c:v>44431</c:v>
                </c:pt>
                <c:pt idx="168">
                  <c:v>44432</c:v>
                </c:pt>
                <c:pt idx="169">
                  <c:v>44433</c:v>
                </c:pt>
                <c:pt idx="170">
                  <c:v>44434</c:v>
                </c:pt>
                <c:pt idx="171">
                  <c:v>44435</c:v>
                </c:pt>
                <c:pt idx="172">
                  <c:v>44438</c:v>
                </c:pt>
                <c:pt idx="173">
                  <c:v>44439</c:v>
                </c:pt>
                <c:pt idx="174">
                  <c:v>44440</c:v>
                </c:pt>
                <c:pt idx="175">
                  <c:v>44441</c:v>
                </c:pt>
                <c:pt idx="176">
                  <c:v>44442</c:v>
                </c:pt>
                <c:pt idx="177">
                  <c:v>44445</c:v>
                </c:pt>
                <c:pt idx="178">
                  <c:v>44446</c:v>
                </c:pt>
                <c:pt idx="179">
                  <c:v>44447</c:v>
                </c:pt>
                <c:pt idx="180">
                  <c:v>44448</c:v>
                </c:pt>
                <c:pt idx="181">
                  <c:v>44449</c:v>
                </c:pt>
                <c:pt idx="182">
                  <c:v>44452</c:v>
                </c:pt>
                <c:pt idx="183">
                  <c:v>44453</c:v>
                </c:pt>
                <c:pt idx="184">
                  <c:v>44454</c:v>
                </c:pt>
                <c:pt idx="185">
                  <c:v>44455</c:v>
                </c:pt>
                <c:pt idx="186">
                  <c:v>44456</c:v>
                </c:pt>
                <c:pt idx="187">
                  <c:v>44459</c:v>
                </c:pt>
                <c:pt idx="188">
                  <c:v>44460</c:v>
                </c:pt>
                <c:pt idx="189">
                  <c:v>44461</c:v>
                </c:pt>
                <c:pt idx="190">
                  <c:v>44462</c:v>
                </c:pt>
                <c:pt idx="191">
                  <c:v>44463</c:v>
                </c:pt>
                <c:pt idx="192">
                  <c:v>44466</c:v>
                </c:pt>
                <c:pt idx="193">
                  <c:v>44467</c:v>
                </c:pt>
                <c:pt idx="194">
                  <c:v>44468</c:v>
                </c:pt>
                <c:pt idx="195">
                  <c:v>44469</c:v>
                </c:pt>
                <c:pt idx="196">
                  <c:v>44470</c:v>
                </c:pt>
                <c:pt idx="197">
                  <c:v>44473</c:v>
                </c:pt>
                <c:pt idx="198">
                  <c:v>44474</c:v>
                </c:pt>
                <c:pt idx="199">
                  <c:v>44475</c:v>
                </c:pt>
                <c:pt idx="200">
                  <c:v>44476</c:v>
                </c:pt>
                <c:pt idx="201">
                  <c:v>44477</c:v>
                </c:pt>
                <c:pt idx="202">
                  <c:v>44480</c:v>
                </c:pt>
                <c:pt idx="203">
                  <c:v>44481</c:v>
                </c:pt>
                <c:pt idx="204">
                  <c:v>44482</c:v>
                </c:pt>
                <c:pt idx="205">
                  <c:v>44483</c:v>
                </c:pt>
                <c:pt idx="206">
                  <c:v>44484</c:v>
                </c:pt>
                <c:pt idx="207">
                  <c:v>44487</c:v>
                </c:pt>
                <c:pt idx="208">
                  <c:v>44488</c:v>
                </c:pt>
                <c:pt idx="209">
                  <c:v>44489</c:v>
                </c:pt>
                <c:pt idx="210">
                  <c:v>44490</c:v>
                </c:pt>
                <c:pt idx="211">
                  <c:v>44491</c:v>
                </c:pt>
                <c:pt idx="212">
                  <c:v>44494</c:v>
                </c:pt>
                <c:pt idx="213">
                  <c:v>44495</c:v>
                </c:pt>
                <c:pt idx="214">
                  <c:v>44496</c:v>
                </c:pt>
                <c:pt idx="215">
                  <c:v>44497</c:v>
                </c:pt>
                <c:pt idx="216">
                  <c:v>44498</c:v>
                </c:pt>
                <c:pt idx="217">
                  <c:v>44501</c:v>
                </c:pt>
                <c:pt idx="218">
                  <c:v>44502</c:v>
                </c:pt>
                <c:pt idx="219">
                  <c:v>44503</c:v>
                </c:pt>
                <c:pt idx="220">
                  <c:v>44504</c:v>
                </c:pt>
                <c:pt idx="221">
                  <c:v>44505</c:v>
                </c:pt>
                <c:pt idx="222">
                  <c:v>44508</c:v>
                </c:pt>
                <c:pt idx="223">
                  <c:v>44509</c:v>
                </c:pt>
                <c:pt idx="224">
                  <c:v>44510</c:v>
                </c:pt>
                <c:pt idx="225">
                  <c:v>44511</c:v>
                </c:pt>
                <c:pt idx="226">
                  <c:v>44512</c:v>
                </c:pt>
                <c:pt idx="227">
                  <c:v>44515</c:v>
                </c:pt>
                <c:pt idx="228">
                  <c:v>44516</c:v>
                </c:pt>
                <c:pt idx="229">
                  <c:v>44517</c:v>
                </c:pt>
                <c:pt idx="230">
                  <c:v>44518</c:v>
                </c:pt>
                <c:pt idx="231">
                  <c:v>44519</c:v>
                </c:pt>
                <c:pt idx="232">
                  <c:v>44522</c:v>
                </c:pt>
                <c:pt idx="233">
                  <c:v>44523</c:v>
                </c:pt>
                <c:pt idx="234">
                  <c:v>44524</c:v>
                </c:pt>
                <c:pt idx="235">
                  <c:v>44525</c:v>
                </c:pt>
                <c:pt idx="236">
                  <c:v>44526</c:v>
                </c:pt>
                <c:pt idx="237">
                  <c:v>44529</c:v>
                </c:pt>
                <c:pt idx="238">
                  <c:v>44530</c:v>
                </c:pt>
                <c:pt idx="239">
                  <c:v>44531</c:v>
                </c:pt>
                <c:pt idx="240">
                  <c:v>44532</c:v>
                </c:pt>
                <c:pt idx="241">
                  <c:v>44533</c:v>
                </c:pt>
                <c:pt idx="242">
                  <c:v>44536</c:v>
                </c:pt>
                <c:pt idx="243">
                  <c:v>44537</c:v>
                </c:pt>
                <c:pt idx="244">
                  <c:v>44538</c:v>
                </c:pt>
                <c:pt idx="245">
                  <c:v>44539</c:v>
                </c:pt>
                <c:pt idx="246">
                  <c:v>44540</c:v>
                </c:pt>
                <c:pt idx="247">
                  <c:v>44543</c:v>
                </c:pt>
                <c:pt idx="248">
                  <c:v>44544</c:v>
                </c:pt>
                <c:pt idx="249">
                  <c:v>44545</c:v>
                </c:pt>
                <c:pt idx="250">
                  <c:v>44546</c:v>
                </c:pt>
                <c:pt idx="251">
                  <c:v>44547</c:v>
                </c:pt>
                <c:pt idx="252">
                  <c:v>44550</c:v>
                </c:pt>
                <c:pt idx="253">
                  <c:v>44551</c:v>
                </c:pt>
                <c:pt idx="254">
                  <c:v>44552</c:v>
                </c:pt>
                <c:pt idx="255">
                  <c:v>44553</c:v>
                </c:pt>
                <c:pt idx="256">
                  <c:v>44554</c:v>
                </c:pt>
                <c:pt idx="257">
                  <c:v>44557</c:v>
                </c:pt>
                <c:pt idx="258">
                  <c:v>44558</c:v>
                </c:pt>
                <c:pt idx="259">
                  <c:v>44559</c:v>
                </c:pt>
                <c:pt idx="260">
                  <c:v>44560</c:v>
                </c:pt>
                <c:pt idx="261">
                  <c:v>44561</c:v>
                </c:pt>
              </c:numCache>
            </c:numRef>
          </c:cat>
          <c:val>
            <c:numRef>
              <c:f>Sheet1!$D$2:$D$263</c:f>
              <c:numCache>
                <c:formatCode>General</c:formatCode>
                <c:ptCount val="262"/>
                <c:pt idx="196">
                  <c:v>400</c:v>
                </c:pt>
                <c:pt idx="197">
                  <c:v>400</c:v>
                </c:pt>
                <c:pt idx="198">
                  <c:v>400</c:v>
                </c:pt>
                <c:pt idx="199">
                  <c:v>400</c:v>
                </c:pt>
                <c:pt idx="200">
                  <c:v>400</c:v>
                </c:pt>
                <c:pt idx="201">
                  <c:v>400</c:v>
                </c:pt>
                <c:pt idx="202">
                  <c:v>400</c:v>
                </c:pt>
                <c:pt idx="203">
                  <c:v>400</c:v>
                </c:pt>
                <c:pt idx="204">
                  <c:v>400</c:v>
                </c:pt>
                <c:pt idx="205">
                  <c:v>400</c:v>
                </c:pt>
                <c:pt idx="206">
                  <c:v>400</c:v>
                </c:pt>
                <c:pt idx="207">
                  <c:v>400</c:v>
                </c:pt>
                <c:pt idx="208">
                  <c:v>400</c:v>
                </c:pt>
                <c:pt idx="209">
                  <c:v>400</c:v>
                </c:pt>
                <c:pt idx="210">
                  <c:v>400</c:v>
                </c:pt>
                <c:pt idx="211">
                  <c:v>400</c:v>
                </c:pt>
                <c:pt idx="212">
                  <c:v>400</c:v>
                </c:pt>
                <c:pt idx="213">
                  <c:v>400</c:v>
                </c:pt>
                <c:pt idx="214">
                  <c:v>400</c:v>
                </c:pt>
                <c:pt idx="215">
                  <c:v>400</c:v>
                </c:pt>
                <c:pt idx="216">
                  <c:v>400</c:v>
                </c:pt>
                <c:pt idx="217">
                  <c:v>400</c:v>
                </c:pt>
                <c:pt idx="218">
                  <c:v>400</c:v>
                </c:pt>
                <c:pt idx="219">
                  <c:v>400</c:v>
                </c:pt>
                <c:pt idx="220">
                  <c:v>400</c:v>
                </c:pt>
                <c:pt idx="221">
                  <c:v>400</c:v>
                </c:pt>
                <c:pt idx="222">
                  <c:v>400</c:v>
                </c:pt>
                <c:pt idx="223">
                  <c:v>400</c:v>
                </c:pt>
                <c:pt idx="224">
                  <c:v>400</c:v>
                </c:pt>
                <c:pt idx="225">
                  <c:v>400</c:v>
                </c:pt>
                <c:pt idx="226">
                  <c:v>400</c:v>
                </c:pt>
                <c:pt idx="227">
                  <c:v>400</c:v>
                </c:pt>
                <c:pt idx="228">
                  <c:v>400</c:v>
                </c:pt>
                <c:pt idx="229">
                  <c:v>400</c:v>
                </c:pt>
                <c:pt idx="230">
                  <c:v>400</c:v>
                </c:pt>
                <c:pt idx="231">
                  <c:v>400</c:v>
                </c:pt>
                <c:pt idx="232">
                  <c:v>400</c:v>
                </c:pt>
                <c:pt idx="233">
                  <c:v>400</c:v>
                </c:pt>
                <c:pt idx="234">
                  <c:v>400</c:v>
                </c:pt>
                <c:pt idx="235">
                  <c:v>400</c:v>
                </c:pt>
                <c:pt idx="236">
                  <c:v>400</c:v>
                </c:pt>
                <c:pt idx="237">
                  <c:v>400</c:v>
                </c:pt>
                <c:pt idx="238">
                  <c:v>400</c:v>
                </c:pt>
                <c:pt idx="239">
                  <c:v>400</c:v>
                </c:pt>
                <c:pt idx="240">
                  <c:v>400</c:v>
                </c:pt>
                <c:pt idx="241">
                  <c:v>400</c:v>
                </c:pt>
                <c:pt idx="242">
                  <c:v>400</c:v>
                </c:pt>
                <c:pt idx="243">
                  <c:v>400</c:v>
                </c:pt>
                <c:pt idx="244">
                  <c:v>400</c:v>
                </c:pt>
                <c:pt idx="245">
                  <c:v>400</c:v>
                </c:pt>
                <c:pt idx="246">
                  <c:v>400</c:v>
                </c:pt>
                <c:pt idx="247">
                  <c:v>400</c:v>
                </c:pt>
                <c:pt idx="248">
                  <c:v>400</c:v>
                </c:pt>
                <c:pt idx="249">
                  <c:v>400</c:v>
                </c:pt>
                <c:pt idx="250">
                  <c:v>400</c:v>
                </c:pt>
                <c:pt idx="251">
                  <c:v>400</c:v>
                </c:pt>
                <c:pt idx="252">
                  <c:v>400</c:v>
                </c:pt>
                <c:pt idx="253">
                  <c:v>400</c:v>
                </c:pt>
                <c:pt idx="254">
                  <c:v>400</c:v>
                </c:pt>
                <c:pt idx="255">
                  <c:v>400</c:v>
                </c:pt>
                <c:pt idx="256">
                  <c:v>400</c:v>
                </c:pt>
                <c:pt idx="257">
                  <c:v>400</c:v>
                </c:pt>
                <c:pt idx="258">
                  <c:v>400</c:v>
                </c:pt>
                <c:pt idx="259">
                  <c:v>400</c:v>
                </c:pt>
                <c:pt idx="260">
                  <c:v>400</c:v>
                </c:pt>
                <c:pt idx="261">
                  <c:v>400</c:v>
                </c:pt>
              </c:numCache>
            </c:numRef>
          </c:val>
          <c:extLst>
            <c:ext xmlns:c16="http://schemas.microsoft.com/office/drawing/2014/chart" uri="{C3380CC4-5D6E-409C-BE32-E72D297353CC}">
              <c16:uniqueId val="{00000001-CD5A-4E3A-9F04-423A6A070F5C}"/>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Sheet1!$A$2:$A$263</c:f>
              <c:numCache>
                <c:formatCode>mmm\ dd\,\ yyyy</c:formatCode>
                <c:ptCount val="262"/>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pt idx="65">
                  <c:v>44287</c:v>
                </c:pt>
                <c:pt idx="66">
                  <c:v>44288</c:v>
                </c:pt>
                <c:pt idx="67">
                  <c:v>44291</c:v>
                </c:pt>
                <c:pt idx="68">
                  <c:v>44292</c:v>
                </c:pt>
                <c:pt idx="69">
                  <c:v>44293</c:v>
                </c:pt>
                <c:pt idx="70">
                  <c:v>44294</c:v>
                </c:pt>
                <c:pt idx="71">
                  <c:v>44295</c:v>
                </c:pt>
                <c:pt idx="72">
                  <c:v>44298</c:v>
                </c:pt>
                <c:pt idx="73">
                  <c:v>44299</c:v>
                </c:pt>
                <c:pt idx="74">
                  <c:v>44300</c:v>
                </c:pt>
                <c:pt idx="75">
                  <c:v>44301</c:v>
                </c:pt>
                <c:pt idx="76">
                  <c:v>44302</c:v>
                </c:pt>
                <c:pt idx="77">
                  <c:v>44305</c:v>
                </c:pt>
                <c:pt idx="78">
                  <c:v>44306</c:v>
                </c:pt>
                <c:pt idx="79">
                  <c:v>44307</c:v>
                </c:pt>
                <c:pt idx="80">
                  <c:v>44308</c:v>
                </c:pt>
                <c:pt idx="81">
                  <c:v>44309</c:v>
                </c:pt>
                <c:pt idx="82">
                  <c:v>44312</c:v>
                </c:pt>
                <c:pt idx="83">
                  <c:v>44313</c:v>
                </c:pt>
                <c:pt idx="84">
                  <c:v>44314</c:v>
                </c:pt>
                <c:pt idx="85">
                  <c:v>44315</c:v>
                </c:pt>
                <c:pt idx="86">
                  <c:v>44316</c:v>
                </c:pt>
                <c:pt idx="87">
                  <c:v>44319</c:v>
                </c:pt>
                <c:pt idx="88">
                  <c:v>44320</c:v>
                </c:pt>
                <c:pt idx="89">
                  <c:v>44321</c:v>
                </c:pt>
                <c:pt idx="90">
                  <c:v>44322</c:v>
                </c:pt>
                <c:pt idx="91">
                  <c:v>44323</c:v>
                </c:pt>
                <c:pt idx="92">
                  <c:v>44326</c:v>
                </c:pt>
                <c:pt idx="93">
                  <c:v>44327</c:v>
                </c:pt>
                <c:pt idx="94">
                  <c:v>44328</c:v>
                </c:pt>
                <c:pt idx="95">
                  <c:v>44329</c:v>
                </c:pt>
                <c:pt idx="96">
                  <c:v>44330</c:v>
                </c:pt>
                <c:pt idx="97">
                  <c:v>44333</c:v>
                </c:pt>
                <c:pt idx="98">
                  <c:v>44334</c:v>
                </c:pt>
                <c:pt idx="99">
                  <c:v>44335</c:v>
                </c:pt>
                <c:pt idx="100">
                  <c:v>44336</c:v>
                </c:pt>
                <c:pt idx="101">
                  <c:v>44337</c:v>
                </c:pt>
                <c:pt idx="102">
                  <c:v>44340</c:v>
                </c:pt>
                <c:pt idx="103">
                  <c:v>44341</c:v>
                </c:pt>
                <c:pt idx="104">
                  <c:v>44342</c:v>
                </c:pt>
                <c:pt idx="105">
                  <c:v>44343</c:v>
                </c:pt>
                <c:pt idx="106">
                  <c:v>44344</c:v>
                </c:pt>
                <c:pt idx="107">
                  <c:v>44347</c:v>
                </c:pt>
                <c:pt idx="108">
                  <c:v>44348</c:v>
                </c:pt>
                <c:pt idx="109">
                  <c:v>44349</c:v>
                </c:pt>
                <c:pt idx="110">
                  <c:v>44350</c:v>
                </c:pt>
                <c:pt idx="111">
                  <c:v>44351</c:v>
                </c:pt>
                <c:pt idx="112">
                  <c:v>44354</c:v>
                </c:pt>
                <c:pt idx="113">
                  <c:v>44355</c:v>
                </c:pt>
                <c:pt idx="114">
                  <c:v>44356</c:v>
                </c:pt>
                <c:pt idx="115">
                  <c:v>44357</c:v>
                </c:pt>
                <c:pt idx="116">
                  <c:v>44358</c:v>
                </c:pt>
                <c:pt idx="117">
                  <c:v>44361</c:v>
                </c:pt>
                <c:pt idx="118">
                  <c:v>44362</c:v>
                </c:pt>
                <c:pt idx="119">
                  <c:v>44363</c:v>
                </c:pt>
                <c:pt idx="120">
                  <c:v>44364</c:v>
                </c:pt>
                <c:pt idx="121">
                  <c:v>44365</c:v>
                </c:pt>
                <c:pt idx="122">
                  <c:v>44368</c:v>
                </c:pt>
                <c:pt idx="123">
                  <c:v>44369</c:v>
                </c:pt>
                <c:pt idx="124">
                  <c:v>44370</c:v>
                </c:pt>
                <c:pt idx="125">
                  <c:v>44371</c:v>
                </c:pt>
                <c:pt idx="126">
                  <c:v>44372</c:v>
                </c:pt>
                <c:pt idx="127">
                  <c:v>44375</c:v>
                </c:pt>
                <c:pt idx="128">
                  <c:v>44376</c:v>
                </c:pt>
                <c:pt idx="129">
                  <c:v>44377</c:v>
                </c:pt>
                <c:pt idx="130">
                  <c:v>44378</c:v>
                </c:pt>
                <c:pt idx="131">
                  <c:v>44379</c:v>
                </c:pt>
                <c:pt idx="132">
                  <c:v>44382</c:v>
                </c:pt>
                <c:pt idx="133">
                  <c:v>44383</c:v>
                </c:pt>
                <c:pt idx="134">
                  <c:v>44384</c:v>
                </c:pt>
                <c:pt idx="135">
                  <c:v>44385</c:v>
                </c:pt>
                <c:pt idx="136">
                  <c:v>44386</c:v>
                </c:pt>
                <c:pt idx="137">
                  <c:v>44389</c:v>
                </c:pt>
                <c:pt idx="138">
                  <c:v>44390</c:v>
                </c:pt>
                <c:pt idx="139">
                  <c:v>44391</c:v>
                </c:pt>
                <c:pt idx="140">
                  <c:v>44392</c:v>
                </c:pt>
                <c:pt idx="141">
                  <c:v>44393</c:v>
                </c:pt>
                <c:pt idx="142">
                  <c:v>44396</c:v>
                </c:pt>
                <c:pt idx="143">
                  <c:v>44397</c:v>
                </c:pt>
                <c:pt idx="144">
                  <c:v>44398</c:v>
                </c:pt>
                <c:pt idx="145">
                  <c:v>44399</c:v>
                </c:pt>
                <c:pt idx="146">
                  <c:v>44400</c:v>
                </c:pt>
                <c:pt idx="147">
                  <c:v>44403</c:v>
                </c:pt>
                <c:pt idx="148">
                  <c:v>44404</c:v>
                </c:pt>
                <c:pt idx="149">
                  <c:v>44405</c:v>
                </c:pt>
                <c:pt idx="150">
                  <c:v>44406</c:v>
                </c:pt>
                <c:pt idx="151">
                  <c:v>44407</c:v>
                </c:pt>
                <c:pt idx="152">
                  <c:v>44410</c:v>
                </c:pt>
                <c:pt idx="153">
                  <c:v>44411</c:v>
                </c:pt>
                <c:pt idx="154">
                  <c:v>44412</c:v>
                </c:pt>
                <c:pt idx="155">
                  <c:v>44413</c:v>
                </c:pt>
                <c:pt idx="156">
                  <c:v>44414</c:v>
                </c:pt>
                <c:pt idx="157">
                  <c:v>44417</c:v>
                </c:pt>
                <c:pt idx="158">
                  <c:v>44418</c:v>
                </c:pt>
                <c:pt idx="159">
                  <c:v>44419</c:v>
                </c:pt>
                <c:pt idx="160">
                  <c:v>44420</c:v>
                </c:pt>
                <c:pt idx="161">
                  <c:v>44421</c:v>
                </c:pt>
                <c:pt idx="162">
                  <c:v>44424</c:v>
                </c:pt>
                <c:pt idx="163">
                  <c:v>44425</c:v>
                </c:pt>
                <c:pt idx="164">
                  <c:v>44426</c:v>
                </c:pt>
                <c:pt idx="165">
                  <c:v>44427</c:v>
                </c:pt>
                <c:pt idx="166">
                  <c:v>44428</c:v>
                </c:pt>
                <c:pt idx="167">
                  <c:v>44431</c:v>
                </c:pt>
                <c:pt idx="168">
                  <c:v>44432</c:v>
                </c:pt>
                <c:pt idx="169">
                  <c:v>44433</c:v>
                </c:pt>
                <c:pt idx="170">
                  <c:v>44434</c:v>
                </c:pt>
                <c:pt idx="171">
                  <c:v>44435</c:v>
                </c:pt>
                <c:pt idx="172">
                  <c:v>44438</c:v>
                </c:pt>
                <c:pt idx="173">
                  <c:v>44439</c:v>
                </c:pt>
                <c:pt idx="174">
                  <c:v>44440</c:v>
                </c:pt>
                <c:pt idx="175">
                  <c:v>44441</c:v>
                </c:pt>
                <c:pt idx="176">
                  <c:v>44442</c:v>
                </c:pt>
                <c:pt idx="177">
                  <c:v>44445</c:v>
                </c:pt>
                <c:pt idx="178">
                  <c:v>44446</c:v>
                </c:pt>
                <c:pt idx="179">
                  <c:v>44447</c:v>
                </c:pt>
                <c:pt idx="180">
                  <c:v>44448</c:v>
                </c:pt>
                <c:pt idx="181">
                  <c:v>44449</c:v>
                </c:pt>
                <c:pt idx="182">
                  <c:v>44452</c:v>
                </c:pt>
                <c:pt idx="183">
                  <c:v>44453</c:v>
                </c:pt>
                <c:pt idx="184">
                  <c:v>44454</c:v>
                </c:pt>
                <c:pt idx="185">
                  <c:v>44455</c:v>
                </c:pt>
                <c:pt idx="186">
                  <c:v>44456</c:v>
                </c:pt>
                <c:pt idx="187">
                  <c:v>44459</c:v>
                </c:pt>
                <c:pt idx="188">
                  <c:v>44460</c:v>
                </c:pt>
                <c:pt idx="189">
                  <c:v>44461</c:v>
                </c:pt>
                <c:pt idx="190">
                  <c:v>44462</c:v>
                </c:pt>
                <c:pt idx="191">
                  <c:v>44463</c:v>
                </c:pt>
                <c:pt idx="192">
                  <c:v>44466</c:v>
                </c:pt>
                <c:pt idx="193">
                  <c:v>44467</c:v>
                </c:pt>
                <c:pt idx="194">
                  <c:v>44468</c:v>
                </c:pt>
                <c:pt idx="195">
                  <c:v>44469</c:v>
                </c:pt>
                <c:pt idx="196">
                  <c:v>44470</c:v>
                </c:pt>
                <c:pt idx="197">
                  <c:v>44473</c:v>
                </c:pt>
                <c:pt idx="198">
                  <c:v>44474</c:v>
                </c:pt>
                <c:pt idx="199">
                  <c:v>44475</c:v>
                </c:pt>
                <c:pt idx="200">
                  <c:v>44476</c:v>
                </c:pt>
                <c:pt idx="201">
                  <c:v>44477</c:v>
                </c:pt>
                <c:pt idx="202">
                  <c:v>44480</c:v>
                </c:pt>
                <c:pt idx="203">
                  <c:v>44481</c:v>
                </c:pt>
                <c:pt idx="204">
                  <c:v>44482</c:v>
                </c:pt>
                <c:pt idx="205">
                  <c:v>44483</c:v>
                </c:pt>
                <c:pt idx="206">
                  <c:v>44484</c:v>
                </c:pt>
                <c:pt idx="207">
                  <c:v>44487</c:v>
                </c:pt>
                <c:pt idx="208">
                  <c:v>44488</c:v>
                </c:pt>
                <c:pt idx="209">
                  <c:v>44489</c:v>
                </c:pt>
                <c:pt idx="210">
                  <c:v>44490</c:v>
                </c:pt>
                <c:pt idx="211">
                  <c:v>44491</c:v>
                </c:pt>
                <c:pt idx="212">
                  <c:v>44494</c:v>
                </c:pt>
                <c:pt idx="213">
                  <c:v>44495</c:v>
                </c:pt>
                <c:pt idx="214">
                  <c:v>44496</c:v>
                </c:pt>
                <c:pt idx="215">
                  <c:v>44497</c:v>
                </c:pt>
                <c:pt idx="216">
                  <c:v>44498</c:v>
                </c:pt>
                <c:pt idx="217">
                  <c:v>44501</c:v>
                </c:pt>
                <c:pt idx="218">
                  <c:v>44502</c:v>
                </c:pt>
                <c:pt idx="219">
                  <c:v>44503</c:v>
                </c:pt>
                <c:pt idx="220">
                  <c:v>44504</c:v>
                </c:pt>
                <c:pt idx="221">
                  <c:v>44505</c:v>
                </c:pt>
                <c:pt idx="222">
                  <c:v>44508</c:v>
                </c:pt>
                <c:pt idx="223">
                  <c:v>44509</c:v>
                </c:pt>
                <c:pt idx="224">
                  <c:v>44510</c:v>
                </c:pt>
                <c:pt idx="225">
                  <c:v>44511</c:v>
                </c:pt>
                <c:pt idx="226">
                  <c:v>44512</c:v>
                </c:pt>
                <c:pt idx="227">
                  <c:v>44515</c:v>
                </c:pt>
                <c:pt idx="228">
                  <c:v>44516</c:v>
                </c:pt>
                <c:pt idx="229">
                  <c:v>44517</c:v>
                </c:pt>
                <c:pt idx="230">
                  <c:v>44518</c:v>
                </c:pt>
                <c:pt idx="231">
                  <c:v>44519</c:v>
                </c:pt>
                <c:pt idx="232">
                  <c:v>44522</c:v>
                </c:pt>
                <c:pt idx="233">
                  <c:v>44523</c:v>
                </c:pt>
                <c:pt idx="234">
                  <c:v>44524</c:v>
                </c:pt>
                <c:pt idx="235">
                  <c:v>44525</c:v>
                </c:pt>
                <c:pt idx="236">
                  <c:v>44526</c:v>
                </c:pt>
                <c:pt idx="237">
                  <c:v>44529</c:v>
                </c:pt>
                <c:pt idx="238">
                  <c:v>44530</c:v>
                </c:pt>
                <c:pt idx="239">
                  <c:v>44531</c:v>
                </c:pt>
                <c:pt idx="240">
                  <c:v>44532</c:v>
                </c:pt>
                <c:pt idx="241">
                  <c:v>44533</c:v>
                </c:pt>
                <c:pt idx="242">
                  <c:v>44536</c:v>
                </c:pt>
                <c:pt idx="243">
                  <c:v>44537</c:v>
                </c:pt>
                <c:pt idx="244">
                  <c:v>44538</c:v>
                </c:pt>
                <c:pt idx="245">
                  <c:v>44539</c:v>
                </c:pt>
                <c:pt idx="246">
                  <c:v>44540</c:v>
                </c:pt>
                <c:pt idx="247">
                  <c:v>44543</c:v>
                </c:pt>
                <c:pt idx="248">
                  <c:v>44544</c:v>
                </c:pt>
                <c:pt idx="249">
                  <c:v>44545</c:v>
                </c:pt>
                <c:pt idx="250">
                  <c:v>44546</c:v>
                </c:pt>
                <c:pt idx="251">
                  <c:v>44547</c:v>
                </c:pt>
                <c:pt idx="252">
                  <c:v>44550</c:v>
                </c:pt>
                <c:pt idx="253">
                  <c:v>44551</c:v>
                </c:pt>
                <c:pt idx="254">
                  <c:v>44552</c:v>
                </c:pt>
                <c:pt idx="255">
                  <c:v>44553</c:v>
                </c:pt>
                <c:pt idx="256">
                  <c:v>44554</c:v>
                </c:pt>
                <c:pt idx="257">
                  <c:v>44557</c:v>
                </c:pt>
                <c:pt idx="258">
                  <c:v>44558</c:v>
                </c:pt>
                <c:pt idx="259">
                  <c:v>44559</c:v>
                </c:pt>
                <c:pt idx="260">
                  <c:v>44560</c:v>
                </c:pt>
                <c:pt idx="261">
                  <c:v>44561</c:v>
                </c:pt>
              </c:numCache>
            </c:numRef>
          </c:cat>
          <c:val>
            <c:numRef>
              <c:f>Sheet1!$B$2:$B$285</c:f>
              <c:numCache>
                <c:formatCode>#,##0.000</c:formatCode>
                <c:ptCount val="284"/>
                <c:pt idx="0">
                  <c:v>328.20441195479498</c:v>
                </c:pt>
                <c:pt idx="1">
                  <c:v>328.220963959698</c:v>
                </c:pt>
                <c:pt idx="2">
                  <c:v>326.55452140050102</c:v>
                </c:pt>
                <c:pt idx="3">
                  <c:v>328.59147605741202</c:v>
                </c:pt>
                <c:pt idx="4">
                  <c:v>330.059311530591</c:v>
                </c:pt>
                <c:pt idx="5">
                  <c:v>333.99874480722599</c:v>
                </c:pt>
                <c:pt idx="6">
                  <c:v>337.09307781508699</c:v>
                </c:pt>
                <c:pt idx="7">
                  <c:v>334.49772195853399</c:v>
                </c:pt>
                <c:pt idx="8">
                  <c:v>335.09226014963002</c:v>
                </c:pt>
                <c:pt idx="9">
                  <c:v>336.02711745915502</c:v>
                </c:pt>
                <c:pt idx="10">
                  <c:v>336.082115487907</c:v>
                </c:pt>
                <c:pt idx="11">
                  <c:v>333.19118455166699</c:v>
                </c:pt>
                <c:pt idx="12">
                  <c:v>333.090549518751</c:v>
                </c:pt>
                <c:pt idx="13">
                  <c:v>335.85917741481001</c:v>
                </c:pt>
                <c:pt idx="14">
                  <c:v>339.59377163227998</c:v>
                </c:pt>
                <c:pt idx="15">
                  <c:v>340.208633832712</c:v>
                </c:pt>
                <c:pt idx="16">
                  <c:v>338.71733333478898</c:v>
                </c:pt>
                <c:pt idx="17">
                  <c:v>339.43331257750799</c:v>
                </c:pt>
                <c:pt idx="18">
                  <c:v>338.42185826293701</c:v>
                </c:pt>
                <c:pt idx="19">
                  <c:v>331.51581102024801</c:v>
                </c:pt>
                <c:pt idx="20">
                  <c:v>332.54532034279998</c:v>
                </c:pt>
                <c:pt idx="21">
                  <c:v>326.711723439254</c:v>
                </c:pt>
                <c:pt idx="22">
                  <c:v>331.60988004941498</c:v>
                </c:pt>
                <c:pt idx="23">
                  <c:v>335.89731044815198</c:v>
                </c:pt>
                <c:pt idx="24">
                  <c:v>336.916129784058</c:v>
                </c:pt>
                <c:pt idx="25">
                  <c:v>338.86538241196001</c:v>
                </c:pt>
                <c:pt idx="26">
                  <c:v>340.81592604961901</c:v>
                </c:pt>
                <c:pt idx="27">
                  <c:v>343.34686686641498</c:v>
                </c:pt>
                <c:pt idx="28">
                  <c:v>343.96590506140302</c:v>
                </c:pt>
                <c:pt idx="29">
                  <c:v>344.658990271905</c:v>
                </c:pt>
                <c:pt idx="30">
                  <c:v>345.54573257546201</c:v>
                </c:pt>
                <c:pt idx="31">
                  <c:v>346.828126977718</c:v>
                </c:pt>
                <c:pt idx="32">
                  <c:v>348.27677243287297</c:v>
                </c:pt>
                <c:pt idx="33">
                  <c:v>348.29940143753998</c:v>
                </c:pt>
                <c:pt idx="34">
                  <c:v>347.12255704064103</c:v>
                </c:pt>
                <c:pt idx="35">
                  <c:v>345.10599138043699</c:v>
                </c:pt>
                <c:pt idx="36">
                  <c:v>345.65698757176398</c:v>
                </c:pt>
                <c:pt idx="37">
                  <c:v>342.63703359401802</c:v>
                </c:pt>
                <c:pt idx="38">
                  <c:v>342.78117564891301</c:v>
                </c:pt>
                <c:pt idx="39">
                  <c:v>343.46789985700599</c:v>
                </c:pt>
                <c:pt idx="40">
                  <c:v>339.292498500806</c:v>
                </c:pt>
                <c:pt idx="41">
                  <c:v>334.27949485774599</c:v>
                </c:pt>
                <c:pt idx="42">
                  <c:v>341.09935807553899</c:v>
                </c:pt>
                <c:pt idx="43">
                  <c:v>339.37175651181099</c:v>
                </c:pt>
                <c:pt idx="44">
                  <c:v>337.19355180069698</c:v>
                </c:pt>
                <c:pt idx="45">
                  <c:v>332.51273126340101</c:v>
                </c:pt>
                <c:pt idx="46">
                  <c:v>334.63867395509601</c:v>
                </c:pt>
                <c:pt idx="47">
                  <c:v>332.95750641343102</c:v>
                </c:pt>
                <c:pt idx="48">
                  <c:v>337.46963486639902</c:v>
                </c:pt>
                <c:pt idx="49">
                  <c:v>339.157287404594</c:v>
                </c:pt>
                <c:pt idx="50">
                  <c:v>343.55209682769299</c:v>
                </c:pt>
                <c:pt idx="51">
                  <c:v>343.39103778387403</c:v>
                </c:pt>
                <c:pt idx="52">
                  <c:v>344.68207720497497</c:v>
                </c:pt>
                <c:pt idx="53">
                  <c:v>345.18262937750899</c:v>
                </c:pt>
                <c:pt idx="54">
                  <c:v>345.317636413591</c:v>
                </c:pt>
                <c:pt idx="55">
                  <c:v>342.91964963733102</c:v>
                </c:pt>
                <c:pt idx="56">
                  <c:v>341.92776332949899</c:v>
                </c:pt>
                <c:pt idx="57">
                  <c:v>343.34443679727201</c:v>
                </c:pt>
                <c:pt idx="58">
                  <c:v>340.63132291183501</c:v>
                </c:pt>
                <c:pt idx="59">
                  <c:v>337.587978926522</c:v>
                </c:pt>
                <c:pt idx="60">
                  <c:v>338.12324509118298</c:v>
                </c:pt>
                <c:pt idx="61">
                  <c:v>343.00860368377403</c:v>
                </c:pt>
                <c:pt idx="62">
                  <c:v>342.75387760548</c:v>
                </c:pt>
                <c:pt idx="63">
                  <c:v>342.59095355998102</c:v>
                </c:pt>
                <c:pt idx="64">
                  <c:v>343.20787982769502</c:v>
                </c:pt>
                <c:pt idx="65">
                  <c:v>346.89347702018699</c:v>
                </c:pt>
                <c:pt idx="66">
                  <c:v>347.175753122912</c:v>
                </c:pt>
                <c:pt idx="67">
                  <c:v>350.516660216942</c:v>
                </c:pt>
                <c:pt idx="68">
                  <c:v>351.16247941697299</c:v>
                </c:pt>
                <c:pt idx="69">
                  <c:v>351.41594550973502</c:v>
                </c:pt>
                <c:pt idx="70">
                  <c:v>353.15747406258902</c:v>
                </c:pt>
                <c:pt idx="71">
                  <c:v>354.27088641536602</c:v>
                </c:pt>
                <c:pt idx="72">
                  <c:v>353.69910223860001</c:v>
                </c:pt>
                <c:pt idx="73">
                  <c:v>354.92478963796202</c:v>
                </c:pt>
                <c:pt idx="74">
                  <c:v>354.88393761721198</c:v>
                </c:pt>
                <c:pt idx="75">
                  <c:v>358.05640366222701</c:v>
                </c:pt>
                <c:pt idx="76">
                  <c:v>359.55970615842602</c:v>
                </c:pt>
                <c:pt idx="77">
                  <c:v>358.61682083954099</c:v>
                </c:pt>
                <c:pt idx="78">
                  <c:v>355.60584087557697</c:v>
                </c:pt>
                <c:pt idx="79">
                  <c:v>357.07528034528599</c:v>
                </c:pt>
                <c:pt idx="80">
                  <c:v>356.30006809057198</c:v>
                </c:pt>
                <c:pt idx="81">
                  <c:v>359.06250000124601</c:v>
                </c:pt>
                <c:pt idx="82">
                  <c:v>360.39357844062499</c:v>
                </c:pt>
                <c:pt idx="83">
                  <c:v>360.01456033471999</c:v>
                </c:pt>
                <c:pt idx="84">
                  <c:v>360.12554835949101</c:v>
                </c:pt>
                <c:pt idx="85">
                  <c:v>361.35921975477697</c:v>
                </c:pt>
                <c:pt idx="86">
                  <c:v>358.213795745178</c:v>
                </c:pt>
                <c:pt idx="87">
                  <c:v>358.97974599989499</c:v>
                </c:pt>
                <c:pt idx="88">
                  <c:v>356.077438046444</c:v>
                </c:pt>
                <c:pt idx="89">
                  <c:v>357.13377438310198</c:v>
                </c:pt>
                <c:pt idx="90">
                  <c:v>359.51185015298898</c:v>
                </c:pt>
                <c:pt idx="91">
                  <c:v>362.74439822135002</c:v>
                </c:pt>
                <c:pt idx="92">
                  <c:v>360.816338579258</c:v>
                </c:pt>
                <c:pt idx="93">
                  <c:v>356.71092124396301</c:v>
                </c:pt>
                <c:pt idx="94">
                  <c:v>350.78061730282502</c:v>
                </c:pt>
                <c:pt idx="95">
                  <c:v>351.759098612564</c:v>
                </c:pt>
                <c:pt idx="96">
                  <c:v>357.18672338856197</c:v>
                </c:pt>
                <c:pt idx="97">
                  <c:v>356.86431829386203</c:v>
                </c:pt>
                <c:pt idx="98">
                  <c:v>357.05249334850902</c:v>
                </c:pt>
                <c:pt idx="99">
                  <c:v>354.99603269589602</c:v>
                </c:pt>
                <c:pt idx="100">
                  <c:v>358.441076820859</c:v>
                </c:pt>
                <c:pt idx="101">
                  <c:v>358.574649852292</c:v>
                </c:pt>
                <c:pt idx="102">
                  <c:v>360.99156064063902</c:v>
                </c:pt>
                <c:pt idx="103">
                  <c:v>361.55747581122</c:v>
                </c:pt>
                <c:pt idx="104">
                  <c:v>362.20910101551101</c:v>
                </c:pt>
                <c:pt idx="105">
                  <c:v>362.44529909156199</c:v>
                </c:pt>
                <c:pt idx="106">
                  <c:v>363.62225346720101</c:v>
                </c:pt>
                <c:pt idx="107">
                  <c:v>363.78846752644398</c:v>
                </c:pt>
                <c:pt idx="108">
                  <c:v>364.974922905352</c:v>
                </c:pt>
                <c:pt idx="109">
                  <c:v>365.34291303208499</c:v>
                </c:pt>
                <c:pt idx="110">
                  <c:v>363.82306353380199</c:v>
                </c:pt>
                <c:pt idx="111">
                  <c:v>366.36494236387898</c:v>
                </c:pt>
                <c:pt idx="112">
                  <c:v>366.723308497093</c:v>
                </c:pt>
                <c:pt idx="113">
                  <c:v>366.71518949974899</c:v>
                </c:pt>
                <c:pt idx="114">
                  <c:v>366.01959529047002</c:v>
                </c:pt>
                <c:pt idx="115">
                  <c:v>367.39275674668698</c:v>
                </c:pt>
                <c:pt idx="116">
                  <c:v>368.06596396435401</c:v>
                </c:pt>
                <c:pt idx="117">
                  <c:v>368.91144924714803</c:v>
                </c:pt>
                <c:pt idx="118">
                  <c:v>368.47750811664099</c:v>
                </c:pt>
                <c:pt idx="119">
                  <c:v>367.26264672638399</c:v>
                </c:pt>
                <c:pt idx="120">
                  <c:v>365.76653622766798</c:v>
                </c:pt>
                <c:pt idx="121">
                  <c:v>361.22213873556899</c:v>
                </c:pt>
                <c:pt idx="122">
                  <c:v>363.83587458291998</c:v>
                </c:pt>
                <c:pt idx="123">
                  <c:v>365.73462719015498</c:v>
                </c:pt>
                <c:pt idx="124">
                  <c:v>365.88493622206198</c:v>
                </c:pt>
                <c:pt idx="125">
                  <c:v>367.80687586059702</c:v>
                </c:pt>
                <c:pt idx="126">
                  <c:v>369.46858241651603</c:v>
                </c:pt>
                <c:pt idx="127">
                  <c:v>369.55760143782601</c:v>
                </c:pt>
                <c:pt idx="128">
                  <c:v>369.41098437457202</c:v>
                </c:pt>
                <c:pt idx="129">
                  <c:v>368.582862094473</c:v>
                </c:pt>
                <c:pt idx="130">
                  <c:v>369.54587140180899</c:v>
                </c:pt>
                <c:pt idx="131">
                  <c:v>371.03081388140401</c:v>
                </c:pt>
                <c:pt idx="132">
                  <c:v>371.41653599428901</c:v>
                </c:pt>
                <c:pt idx="133">
                  <c:v>370.396724648972</c:v>
                </c:pt>
                <c:pt idx="134">
                  <c:v>370.97525984965</c:v>
                </c:pt>
                <c:pt idx="135">
                  <c:v>367.259181640706</c:v>
                </c:pt>
                <c:pt idx="136">
                  <c:v>370.619970742433</c:v>
                </c:pt>
                <c:pt idx="137">
                  <c:v>372.53354335960103</c:v>
                </c:pt>
                <c:pt idx="138">
                  <c:v>372.02244719415</c:v>
                </c:pt>
                <c:pt idx="139">
                  <c:v>371.93145414938601</c:v>
                </c:pt>
                <c:pt idx="140">
                  <c:v>370.69868574530301</c:v>
                </c:pt>
                <c:pt idx="141">
                  <c:v>368.40155299272101</c:v>
                </c:pt>
                <c:pt idx="142">
                  <c:v>362.39630205301103</c:v>
                </c:pt>
                <c:pt idx="143">
                  <c:v>365.41441503084701</c:v>
                </c:pt>
                <c:pt idx="144">
                  <c:v>368.739041105019</c:v>
                </c:pt>
                <c:pt idx="145">
                  <c:v>370.31063860976701</c:v>
                </c:pt>
                <c:pt idx="146">
                  <c:v>372.54985434623597</c:v>
                </c:pt>
                <c:pt idx="147">
                  <c:v>372.33162127294702</c:v>
                </c:pt>
                <c:pt idx="148">
                  <c:v>370.14926057447502</c:v>
                </c:pt>
                <c:pt idx="149">
                  <c:v>370.76926576802703</c:v>
                </c:pt>
                <c:pt idx="150">
                  <c:v>373.90272077519398</c:v>
                </c:pt>
                <c:pt idx="151">
                  <c:v>371.12204288325597</c:v>
                </c:pt>
                <c:pt idx="152">
                  <c:v>372.49758832754901</c:v>
                </c:pt>
                <c:pt idx="153">
                  <c:v>374.17500188541999</c:v>
                </c:pt>
                <c:pt idx="154">
                  <c:v>373.809769778332</c:v>
                </c:pt>
                <c:pt idx="155">
                  <c:v>375.453173331367</c:v>
                </c:pt>
                <c:pt idx="156">
                  <c:v>374.76744910976299</c:v>
                </c:pt>
                <c:pt idx="157">
                  <c:v>374.73400010305801</c:v>
                </c:pt>
                <c:pt idx="158">
                  <c:v>375.21145727399801</c:v>
                </c:pt>
                <c:pt idx="159">
                  <c:v>376.24388461729598</c:v>
                </c:pt>
                <c:pt idx="160">
                  <c:v>376.760685767577</c:v>
                </c:pt>
                <c:pt idx="161">
                  <c:v>377.43140697066599</c:v>
                </c:pt>
                <c:pt idx="162">
                  <c:v>376.820087774873</c:v>
                </c:pt>
                <c:pt idx="163">
                  <c:v>373.96576585838898</c:v>
                </c:pt>
                <c:pt idx="164">
                  <c:v>371.84360916327699</c:v>
                </c:pt>
                <c:pt idx="165">
                  <c:v>369.31204034788698</c:v>
                </c:pt>
                <c:pt idx="166">
                  <c:v>370.70970678722801</c:v>
                </c:pt>
                <c:pt idx="167">
                  <c:v>374.77982411579399</c:v>
                </c:pt>
                <c:pt idx="168">
                  <c:v>376.91970781308902</c:v>
                </c:pt>
                <c:pt idx="169">
                  <c:v>377.52235399169899</c:v>
                </c:pt>
                <c:pt idx="170">
                  <c:v>375.569790369038</c:v>
                </c:pt>
                <c:pt idx="171">
                  <c:v>378.297927260645</c:v>
                </c:pt>
                <c:pt idx="172">
                  <c:v>380.14199085853102</c:v>
                </c:pt>
                <c:pt idx="173">
                  <c:v>380.41097594799902</c:v>
                </c:pt>
                <c:pt idx="174">
                  <c:v>381.65886336973102</c:v>
                </c:pt>
                <c:pt idx="175">
                  <c:v>382.78799672793298</c:v>
                </c:pt>
                <c:pt idx="176">
                  <c:v>383.204187877062</c:v>
                </c:pt>
                <c:pt idx="177">
                  <c:v>384.12530019030999</c:v>
                </c:pt>
                <c:pt idx="178">
                  <c:v>383.04076385234299</c:v>
                </c:pt>
                <c:pt idx="179">
                  <c:v>381.35972530084899</c:v>
                </c:pt>
                <c:pt idx="180">
                  <c:v>379.74680575835498</c:v>
                </c:pt>
                <c:pt idx="181">
                  <c:v>378.58008636854498</c:v>
                </c:pt>
                <c:pt idx="182">
                  <c:v>378.75721641935502</c:v>
                </c:pt>
                <c:pt idx="183">
                  <c:v>377.54525601113198</c:v>
                </c:pt>
                <c:pt idx="184">
                  <c:v>378.53833134468101</c:v>
                </c:pt>
                <c:pt idx="185">
                  <c:v>377.59855902371299</c:v>
                </c:pt>
                <c:pt idx="186">
                  <c:v>374.91937014776499</c:v>
                </c:pt>
                <c:pt idx="187">
                  <c:v>368.81547217205701</c:v>
                </c:pt>
                <c:pt idx="188">
                  <c:v>369.28775731280302</c:v>
                </c:pt>
                <c:pt idx="189">
                  <c:v>371.97074317593399</c:v>
                </c:pt>
                <c:pt idx="190">
                  <c:v>375.77616743415899</c:v>
                </c:pt>
                <c:pt idx="191">
                  <c:v>375.21378326452299</c:v>
                </c:pt>
                <c:pt idx="192">
                  <c:v>374.44903101130399</c:v>
                </c:pt>
                <c:pt idx="193">
                  <c:v>367.54446875808202</c:v>
                </c:pt>
                <c:pt idx="194">
                  <c:v>366.97417657937501</c:v>
                </c:pt>
                <c:pt idx="195">
                  <c:v>364.696292847866</c:v>
                </c:pt>
                <c:pt idx="196">
                  <c:v>366.20660832900001</c:v>
                </c:pt>
                <c:pt idx="197">
                  <c:v>362.69019019432</c:v>
                </c:pt>
                <c:pt idx="198">
                  <c:v>365.20025801745601</c:v>
                </c:pt>
                <c:pt idx="199">
                  <c:v>364.84812389426997</c:v>
                </c:pt>
                <c:pt idx="200">
                  <c:v>369.07265128525398</c:v>
                </c:pt>
                <c:pt idx="201">
                  <c:v>368.91104322899997</c:v>
                </c:pt>
                <c:pt idx="202">
                  <c:v>367.91216489502</c:v>
                </c:pt>
                <c:pt idx="203">
                  <c:v>366.76226951467697</c:v>
                </c:pt>
                <c:pt idx="204">
                  <c:v>368.52553109558198</c:v>
                </c:pt>
                <c:pt idx="205">
                  <c:v>373.63897275571901</c:v>
                </c:pt>
                <c:pt idx="206">
                  <c:v>376.889882829356</c:v>
                </c:pt>
                <c:pt idx="207">
                  <c:v>377.36490398324497</c:v>
                </c:pt>
                <c:pt idx="208">
                  <c:v>380.13974989720901</c:v>
                </c:pt>
                <c:pt idx="209">
                  <c:v>381.60044137183797</c:v>
                </c:pt>
                <c:pt idx="210">
                  <c:v>381.82732744746198</c:v>
                </c:pt>
                <c:pt idx="211">
                  <c:v>381.71158741340798</c:v>
                </c:pt>
                <c:pt idx="212">
                  <c:v>382.794955782329</c:v>
                </c:pt>
                <c:pt idx="213">
                  <c:v>383.56458203702601</c:v>
                </c:pt>
                <c:pt idx="214">
                  <c:v>381.46669335297099</c:v>
                </c:pt>
                <c:pt idx="215">
                  <c:v>384.171594216024</c:v>
                </c:pt>
                <c:pt idx="216">
                  <c:v>383.31167592942802</c:v>
                </c:pt>
                <c:pt idx="217">
                  <c:v>384.99780848831</c:v>
                </c:pt>
                <c:pt idx="218">
                  <c:v>385.53007265551901</c:v>
                </c:pt>
                <c:pt idx="219">
                  <c:v>387.26231320761701</c:v>
                </c:pt>
                <c:pt idx="220">
                  <c:v>388.81529572885802</c:v>
                </c:pt>
                <c:pt idx="221">
                  <c:v>389.50473593480598</c:v>
                </c:pt>
                <c:pt idx="222">
                  <c:v>390.26777917909402</c:v>
                </c:pt>
                <c:pt idx="223">
                  <c:v>389.37183390626501</c:v>
                </c:pt>
                <c:pt idx="224">
                  <c:v>386.65613100354699</c:v>
                </c:pt>
                <c:pt idx="225">
                  <c:v>386.96490909924898</c:v>
                </c:pt>
                <c:pt idx="226">
                  <c:v>389.46496392291601</c:v>
                </c:pt>
                <c:pt idx="227">
                  <c:v>389.81465403741498</c:v>
                </c:pt>
                <c:pt idx="228">
                  <c:v>390.54447727288402</c:v>
                </c:pt>
                <c:pt idx="229">
                  <c:v>389.282730858121</c:v>
                </c:pt>
                <c:pt idx="230">
                  <c:v>389.42616188566501</c:v>
                </c:pt>
                <c:pt idx="231">
                  <c:v>388.57753159806703</c:v>
                </c:pt>
                <c:pt idx="232">
                  <c:v>386.374568881605</c:v>
                </c:pt>
                <c:pt idx="233">
                  <c:v>385.67193463456999</c:v>
                </c:pt>
                <c:pt idx="234">
                  <c:v>385.73481666942098</c:v>
                </c:pt>
                <c:pt idx="235">
                  <c:v>386.26422185159902</c:v>
                </c:pt>
                <c:pt idx="236">
                  <c:v>377.634419048506</c:v>
                </c:pt>
                <c:pt idx="237">
                  <c:v>380.04666282517002</c:v>
                </c:pt>
                <c:pt idx="238">
                  <c:v>374.08154887555702</c:v>
                </c:pt>
                <c:pt idx="239">
                  <c:v>373.12835957398698</c:v>
                </c:pt>
                <c:pt idx="240">
                  <c:v>375.997932513867</c:v>
                </c:pt>
                <c:pt idx="241">
                  <c:v>372.95698651820601</c:v>
                </c:pt>
                <c:pt idx="242">
                  <c:v>375.884851476373</c:v>
                </c:pt>
                <c:pt idx="243">
                  <c:v>383.79523905632101</c:v>
                </c:pt>
                <c:pt idx="244">
                  <c:v>385.30025355323897</c:v>
                </c:pt>
                <c:pt idx="245">
                  <c:v>383.00719681219402</c:v>
                </c:pt>
                <c:pt idx="246">
                  <c:v>384.36989727511701</c:v>
                </c:pt>
                <c:pt idx="247">
                  <c:v>381.29288025736003</c:v>
                </c:pt>
                <c:pt idx="248">
                  <c:v>378.46330232320503</c:v>
                </c:pt>
                <c:pt idx="249">
                  <c:v>382.15864654322098</c:v>
                </c:pt>
                <c:pt idx="250">
                  <c:v>381.68151937113998</c:v>
                </c:pt>
                <c:pt idx="251">
                  <c:v>378.47959833417201</c:v>
                </c:pt>
                <c:pt idx="252">
                  <c:v>373.37324867346399</c:v>
                </c:pt>
                <c:pt idx="253">
                  <c:v>379.40528762253598</c:v>
                </c:pt>
                <c:pt idx="254">
                  <c:v>382.98996178291202</c:v>
                </c:pt>
                <c:pt idx="255">
                  <c:v>385.74728066332301</c:v>
                </c:pt>
                <c:pt idx="256">
                  <c:v>385.86687269693101</c:v>
                </c:pt>
                <c:pt idx="257">
                  <c:v>389.21303177022298</c:v>
                </c:pt>
                <c:pt idx="258">
                  <c:v>389.57217790068302</c:v>
                </c:pt>
                <c:pt idx="259">
                  <c:v>389.80826296474203</c:v>
                </c:pt>
                <c:pt idx="260">
                  <c:v>389.27789077769199</c:v>
                </c:pt>
                <c:pt idx="261">
                  <c:v>389.04479670443999</c:v>
                </c:pt>
              </c:numCache>
            </c:numRef>
          </c:val>
          <c:smooth val="0"/>
          <c:extLst>
            <c:ext xmlns:c16="http://schemas.microsoft.com/office/drawing/2014/chart" uri="{C3380CC4-5D6E-409C-BE32-E72D297353CC}">
              <c16:uniqueId val="{00000002-CD5A-4E3A-9F04-423A6A070F5C}"/>
            </c:ext>
          </c:extLst>
        </c:ser>
        <c:ser>
          <c:idx val="2"/>
          <c:order val="2"/>
          <c:tx>
            <c:strRef>
              <c:f>Sheet1!$C$1</c:f>
              <c:strCache>
                <c:ptCount val="1"/>
                <c:pt idx="0">
                  <c:v>blue line</c:v>
                </c:pt>
              </c:strCache>
            </c:strRef>
          </c:tx>
          <c:spPr>
            <a:ln>
              <a:solidFill>
                <a:srgbClr val="35627D"/>
              </a:solidFill>
            </a:ln>
          </c:spPr>
          <c:marker>
            <c:symbol val="none"/>
          </c:marker>
          <c:cat>
            <c:numRef>
              <c:f>Sheet1!$A$2:$A$263</c:f>
              <c:numCache>
                <c:formatCode>mmm\ dd\,\ yyyy</c:formatCode>
                <c:ptCount val="262"/>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pt idx="65">
                  <c:v>44287</c:v>
                </c:pt>
                <c:pt idx="66">
                  <c:v>44288</c:v>
                </c:pt>
                <c:pt idx="67">
                  <c:v>44291</c:v>
                </c:pt>
                <c:pt idx="68">
                  <c:v>44292</c:v>
                </c:pt>
                <c:pt idx="69">
                  <c:v>44293</c:v>
                </c:pt>
                <c:pt idx="70">
                  <c:v>44294</c:v>
                </c:pt>
                <c:pt idx="71">
                  <c:v>44295</c:v>
                </c:pt>
                <c:pt idx="72">
                  <c:v>44298</c:v>
                </c:pt>
                <c:pt idx="73">
                  <c:v>44299</c:v>
                </c:pt>
                <c:pt idx="74">
                  <c:v>44300</c:v>
                </c:pt>
                <c:pt idx="75">
                  <c:v>44301</c:v>
                </c:pt>
                <c:pt idx="76">
                  <c:v>44302</c:v>
                </c:pt>
                <c:pt idx="77">
                  <c:v>44305</c:v>
                </c:pt>
                <c:pt idx="78">
                  <c:v>44306</c:v>
                </c:pt>
                <c:pt idx="79">
                  <c:v>44307</c:v>
                </c:pt>
                <c:pt idx="80">
                  <c:v>44308</c:v>
                </c:pt>
                <c:pt idx="81">
                  <c:v>44309</c:v>
                </c:pt>
                <c:pt idx="82">
                  <c:v>44312</c:v>
                </c:pt>
                <c:pt idx="83">
                  <c:v>44313</c:v>
                </c:pt>
                <c:pt idx="84">
                  <c:v>44314</c:v>
                </c:pt>
                <c:pt idx="85">
                  <c:v>44315</c:v>
                </c:pt>
                <c:pt idx="86">
                  <c:v>44316</c:v>
                </c:pt>
                <c:pt idx="87">
                  <c:v>44319</c:v>
                </c:pt>
                <c:pt idx="88">
                  <c:v>44320</c:v>
                </c:pt>
                <c:pt idx="89">
                  <c:v>44321</c:v>
                </c:pt>
                <c:pt idx="90">
                  <c:v>44322</c:v>
                </c:pt>
                <c:pt idx="91">
                  <c:v>44323</c:v>
                </c:pt>
                <c:pt idx="92">
                  <c:v>44326</c:v>
                </c:pt>
                <c:pt idx="93">
                  <c:v>44327</c:v>
                </c:pt>
                <c:pt idx="94">
                  <c:v>44328</c:v>
                </c:pt>
                <c:pt idx="95">
                  <c:v>44329</c:v>
                </c:pt>
                <c:pt idx="96">
                  <c:v>44330</c:v>
                </c:pt>
                <c:pt idx="97">
                  <c:v>44333</c:v>
                </c:pt>
                <c:pt idx="98">
                  <c:v>44334</c:v>
                </c:pt>
                <c:pt idx="99">
                  <c:v>44335</c:v>
                </c:pt>
                <c:pt idx="100">
                  <c:v>44336</c:v>
                </c:pt>
                <c:pt idx="101">
                  <c:v>44337</c:v>
                </c:pt>
                <c:pt idx="102">
                  <c:v>44340</c:v>
                </c:pt>
                <c:pt idx="103">
                  <c:v>44341</c:v>
                </c:pt>
                <c:pt idx="104">
                  <c:v>44342</c:v>
                </c:pt>
                <c:pt idx="105">
                  <c:v>44343</c:v>
                </c:pt>
                <c:pt idx="106">
                  <c:v>44344</c:v>
                </c:pt>
                <c:pt idx="107">
                  <c:v>44347</c:v>
                </c:pt>
                <c:pt idx="108">
                  <c:v>44348</c:v>
                </c:pt>
                <c:pt idx="109">
                  <c:v>44349</c:v>
                </c:pt>
                <c:pt idx="110">
                  <c:v>44350</c:v>
                </c:pt>
                <c:pt idx="111">
                  <c:v>44351</c:v>
                </c:pt>
                <c:pt idx="112">
                  <c:v>44354</c:v>
                </c:pt>
                <c:pt idx="113">
                  <c:v>44355</c:v>
                </c:pt>
                <c:pt idx="114">
                  <c:v>44356</c:v>
                </c:pt>
                <c:pt idx="115">
                  <c:v>44357</c:v>
                </c:pt>
                <c:pt idx="116">
                  <c:v>44358</c:v>
                </c:pt>
                <c:pt idx="117">
                  <c:v>44361</c:v>
                </c:pt>
                <c:pt idx="118">
                  <c:v>44362</c:v>
                </c:pt>
                <c:pt idx="119">
                  <c:v>44363</c:v>
                </c:pt>
                <c:pt idx="120">
                  <c:v>44364</c:v>
                </c:pt>
                <c:pt idx="121">
                  <c:v>44365</c:v>
                </c:pt>
                <c:pt idx="122">
                  <c:v>44368</c:v>
                </c:pt>
                <c:pt idx="123">
                  <c:v>44369</c:v>
                </c:pt>
                <c:pt idx="124">
                  <c:v>44370</c:v>
                </c:pt>
                <c:pt idx="125">
                  <c:v>44371</c:v>
                </c:pt>
                <c:pt idx="126">
                  <c:v>44372</c:v>
                </c:pt>
                <c:pt idx="127">
                  <c:v>44375</c:v>
                </c:pt>
                <c:pt idx="128">
                  <c:v>44376</c:v>
                </c:pt>
                <c:pt idx="129">
                  <c:v>44377</c:v>
                </c:pt>
                <c:pt idx="130">
                  <c:v>44378</c:v>
                </c:pt>
                <c:pt idx="131">
                  <c:v>44379</c:v>
                </c:pt>
                <c:pt idx="132">
                  <c:v>44382</c:v>
                </c:pt>
                <c:pt idx="133">
                  <c:v>44383</c:v>
                </c:pt>
                <c:pt idx="134">
                  <c:v>44384</c:v>
                </c:pt>
                <c:pt idx="135">
                  <c:v>44385</c:v>
                </c:pt>
                <c:pt idx="136">
                  <c:v>44386</c:v>
                </c:pt>
                <c:pt idx="137">
                  <c:v>44389</c:v>
                </c:pt>
                <c:pt idx="138">
                  <c:v>44390</c:v>
                </c:pt>
                <c:pt idx="139">
                  <c:v>44391</c:v>
                </c:pt>
                <c:pt idx="140">
                  <c:v>44392</c:v>
                </c:pt>
                <c:pt idx="141">
                  <c:v>44393</c:v>
                </c:pt>
                <c:pt idx="142">
                  <c:v>44396</c:v>
                </c:pt>
                <c:pt idx="143">
                  <c:v>44397</c:v>
                </c:pt>
                <c:pt idx="144">
                  <c:v>44398</c:v>
                </c:pt>
                <c:pt idx="145">
                  <c:v>44399</c:v>
                </c:pt>
                <c:pt idx="146">
                  <c:v>44400</c:v>
                </c:pt>
                <c:pt idx="147">
                  <c:v>44403</c:v>
                </c:pt>
                <c:pt idx="148">
                  <c:v>44404</c:v>
                </c:pt>
                <c:pt idx="149">
                  <c:v>44405</c:v>
                </c:pt>
                <c:pt idx="150">
                  <c:v>44406</c:v>
                </c:pt>
                <c:pt idx="151">
                  <c:v>44407</c:v>
                </c:pt>
                <c:pt idx="152">
                  <c:v>44410</c:v>
                </c:pt>
                <c:pt idx="153">
                  <c:v>44411</c:v>
                </c:pt>
                <c:pt idx="154">
                  <c:v>44412</c:v>
                </c:pt>
                <c:pt idx="155">
                  <c:v>44413</c:v>
                </c:pt>
                <c:pt idx="156">
                  <c:v>44414</c:v>
                </c:pt>
                <c:pt idx="157">
                  <c:v>44417</c:v>
                </c:pt>
                <c:pt idx="158">
                  <c:v>44418</c:v>
                </c:pt>
                <c:pt idx="159">
                  <c:v>44419</c:v>
                </c:pt>
                <c:pt idx="160">
                  <c:v>44420</c:v>
                </c:pt>
                <c:pt idx="161">
                  <c:v>44421</c:v>
                </c:pt>
                <c:pt idx="162">
                  <c:v>44424</c:v>
                </c:pt>
                <c:pt idx="163">
                  <c:v>44425</c:v>
                </c:pt>
                <c:pt idx="164">
                  <c:v>44426</c:v>
                </c:pt>
                <c:pt idx="165">
                  <c:v>44427</c:v>
                </c:pt>
                <c:pt idx="166">
                  <c:v>44428</c:v>
                </c:pt>
                <c:pt idx="167">
                  <c:v>44431</c:v>
                </c:pt>
                <c:pt idx="168">
                  <c:v>44432</c:v>
                </c:pt>
                <c:pt idx="169">
                  <c:v>44433</c:v>
                </c:pt>
                <c:pt idx="170">
                  <c:v>44434</c:v>
                </c:pt>
                <c:pt idx="171">
                  <c:v>44435</c:v>
                </c:pt>
                <c:pt idx="172">
                  <c:v>44438</c:v>
                </c:pt>
                <c:pt idx="173">
                  <c:v>44439</c:v>
                </c:pt>
                <c:pt idx="174">
                  <c:v>44440</c:v>
                </c:pt>
                <c:pt idx="175">
                  <c:v>44441</c:v>
                </c:pt>
                <c:pt idx="176">
                  <c:v>44442</c:v>
                </c:pt>
                <c:pt idx="177">
                  <c:v>44445</c:v>
                </c:pt>
                <c:pt idx="178">
                  <c:v>44446</c:v>
                </c:pt>
                <c:pt idx="179">
                  <c:v>44447</c:v>
                </c:pt>
                <c:pt idx="180">
                  <c:v>44448</c:v>
                </c:pt>
                <c:pt idx="181">
                  <c:v>44449</c:v>
                </c:pt>
                <c:pt idx="182">
                  <c:v>44452</c:v>
                </c:pt>
                <c:pt idx="183">
                  <c:v>44453</c:v>
                </c:pt>
                <c:pt idx="184">
                  <c:v>44454</c:v>
                </c:pt>
                <c:pt idx="185">
                  <c:v>44455</c:v>
                </c:pt>
                <c:pt idx="186">
                  <c:v>44456</c:v>
                </c:pt>
                <c:pt idx="187">
                  <c:v>44459</c:v>
                </c:pt>
                <c:pt idx="188">
                  <c:v>44460</c:v>
                </c:pt>
                <c:pt idx="189">
                  <c:v>44461</c:v>
                </c:pt>
                <c:pt idx="190">
                  <c:v>44462</c:v>
                </c:pt>
                <c:pt idx="191">
                  <c:v>44463</c:v>
                </c:pt>
                <c:pt idx="192">
                  <c:v>44466</c:v>
                </c:pt>
                <c:pt idx="193">
                  <c:v>44467</c:v>
                </c:pt>
                <c:pt idx="194">
                  <c:v>44468</c:v>
                </c:pt>
                <c:pt idx="195">
                  <c:v>44469</c:v>
                </c:pt>
                <c:pt idx="196">
                  <c:v>44470</c:v>
                </c:pt>
                <c:pt idx="197">
                  <c:v>44473</c:v>
                </c:pt>
                <c:pt idx="198">
                  <c:v>44474</c:v>
                </c:pt>
                <c:pt idx="199">
                  <c:v>44475</c:v>
                </c:pt>
                <c:pt idx="200">
                  <c:v>44476</c:v>
                </c:pt>
                <c:pt idx="201">
                  <c:v>44477</c:v>
                </c:pt>
                <c:pt idx="202">
                  <c:v>44480</c:v>
                </c:pt>
                <c:pt idx="203">
                  <c:v>44481</c:v>
                </c:pt>
                <c:pt idx="204">
                  <c:v>44482</c:v>
                </c:pt>
                <c:pt idx="205">
                  <c:v>44483</c:v>
                </c:pt>
                <c:pt idx="206">
                  <c:v>44484</c:v>
                </c:pt>
                <c:pt idx="207">
                  <c:v>44487</c:v>
                </c:pt>
                <c:pt idx="208">
                  <c:v>44488</c:v>
                </c:pt>
                <c:pt idx="209">
                  <c:v>44489</c:v>
                </c:pt>
                <c:pt idx="210">
                  <c:v>44490</c:v>
                </c:pt>
                <c:pt idx="211">
                  <c:v>44491</c:v>
                </c:pt>
                <c:pt idx="212">
                  <c:v>44494</c:v>
                </c:pt>
                <c:pt idx="213">
                  <c:v>44495</c:v>
                </c:pt>
                <c:pt idx="214">
                  <c:v>44496</c:v>
                </c:pt>
                <c:pt idx="215">
                  <c:v>44497</c:v>
                </c:pt>
                <c:pt idx="216">
                  <c:v>44498</c:v>
                </c:pt>
                <c:pt idx="217">
                  <c:v>44501</c:v>
                </c:pt>
                <c:pt idx="218">
                  <c:v>44502</c:v>
                </c:pt>
                <c:pt idx="219">
                  <c:v>44503</c:v>
                </c:pt>
                <c:pt idx="220">
                  <c:v>44504</c:v>
                </c:pt>
                <c:pt idx="221">
                  <c:v>44505</c:v>
                </c:pt>
                <c:pt idx="222">
                  <c:v>44508</c:v>
                </c:pt>
                <c:pt idx="223">
                  <c:v>44509</c:v>
                </c:pt>
                <c:pt idx="224">
                  <c:v>44510</c:v>
                </c:pt>
                <c:pt idx="225">
                  <c:v>44511</c:v>
                </c:pt>
                <c:pt idx="226">
                  <c:v>44512</c:v>
                </c:pt>
                <c:pt idx="227">
                  <c:v>44515</c:v>
                </c:pt>
                <c:pt idx="228">
                  <c:v>44516</c:v>
                </c:pt>
                <c:pt idx="229">
                  <c:v>44517</c:v>
                </c:pt>
                <c:pt idx="230">
                  <c:v>44518</c:v>
                </c:pt>
                <c:pt idx="231">
                  <c:v>44519</c:v>
                </c:pt>
                <c:pt idx="232">
                  <c:v>44522</c:v>
                </c:pt>
                <c:pt idx="233">
                  <c:v>44523</c:v>
                </c:pt>
                <c:pt idx="234">
                  <c:v>44524</c:v>
                </c:pt>
                <c:pt idx="235">
                  <c:v>44525</c:v>
                </c:pt>
                <c:pt idx="236">
                  <c:v>44526</c:v>
                </c:pt>
                <c:pt idx="237">
                  <c:v>44529</c:v>
                </c:pt>
                <c:pt idx="238">
                  <c:v>44530</c:v>
                </c:pt>
                <c:pt idx="239">
                  <c:v>44531</c:v>
                </c:pt>
                <c:pt idx="240">
                  <c:v>44532</c:v>
                </c:pt>
                <c:pt idx="241">
                  <c:v>44533</c:v>
                </c:pt>
                <c:pt idx="242">
                  <c:v>44536</c:v>
                </c:pt>
                <c:pt idx="243">
                  <c:v>44537</c:v>
                </c:pt>
                <c:pt idx="244">
                  <c:v>44538</c:v>
                </c:pt>
                <c:pt idx="245">
                  <c:v>44539</c:v>
                </c:pt>
                <c:pt idx="246">
                  <c:v>44540</c:v>
                </c:pt>
                <c:pt idx="247">
                  <c:v>44543</c:v>
                </c:pt>
                <c:pt idx="248">
                  <c:v>44544</c:v>
                </c:pt>
                <c:pt idx="249">
                  <c:v>44545</c:v>
                </c:pt>
                <c:pt idx="250">
                  <c:v>44546</c:v>
                </c:pt>
                <c:pt idx="251">
                  <c:v>44547</c:v>
                </c:pt>
                <c:pt idx="252">
                  <c:v>44550</c:v>
                </c:pt>
                <c:pt idx="253">
                  <c:v>44551</c:v>
                </c:pt>
                <c:pt idx="254">
                  <c:v>44552</c:v>
                </c:pt>
                <c:pt idx="255">
                  <c:v>44553</c:v>
                </c:pt>
                <c:pt idx="256">
                  <c:v>44554</c:v>
                </c:pt>
                <c:pt idx="257">
                  <c:v>44557</c:v>
                </c:pt>
                <c:pt idx="258">
                  <c:v>44558</c:v>
                </c:pt>
                <c:pt idx="259">
                  <c:v>44559</c:v>
                </c:pt>
                <c:pt idx="260">
                  <c:v>44560</c:v>
                </c:pt>
                <c:pt idx="261">
                  <c:v>44561</c:v>
                </c:pt>
              </c:numCache>
            </c:numRef>
          </c:cat>
          <c:val>
            <c:numRef>
              <c:f>Sheet1!$C$2:$C$263</c:f>
              <c:numCache>
                <c:formatCode>General</c:formatCode>
                <c:ptCount val="262"/>
                <c:pt idx="196" formatCode="#,##0.000">
                  <c:v>366.20660832900001</c:v>
                </c:pt>
                <c:pt idx="197" formatCode="#,##0.000">
                  <c:v>362.69019019432</c:v>
                </c:pt>
                <c:pt idx="198" formatCode="#,##0.000">
                  <c:v>365.20025801745601</c:v>
                </c:pt>
                <c:pt idx="199" formatCode="#,##0.000">
                  <c:v>364.84812389426997</c:v>
                </c:pt>
                <c:pt idx="200" formatCode="#,##0.000">
                  <c:v>369.07265128525398</c:v>
                </c:pt>
                <c:pt idx="201" formatCode="#,##0.000">
                  <c:v>368.91104322899997</c:v>
                </c:pt>
                <c:pt idx="202" formatCode="#,##0.000">
                  <c:v>367.91216489502</c:v>
                </c:pt>
                <c:pt idx="203" formatCode="#,##0.000">
                  <c:v>366.76226951467697</c:v>
                </c:pt>
                <c:pt idx="204" formatCode="#,##0.000">
                  <c:v>368.52553109558198</c:v>
                </c:pt>
                <c:pt idx="205" formatCode="#,##0.000">
                  <c:v>373.63897275571901</c:v>
                </c:pt>
                <c:pt idx="206" formatCode="#,##0.000">
                  <c:v>376.889882829356</c:v>
                </c:pt>
                <c:pt idx="207" formatCode="#,##0.000">
                  <c:v>377.36490398324497</c:v>
                </c:pt>
                <c:pt idx="208" formatCode="#,##0.000">
                  <c:v>380.13974989720901</c:v>
                </c:pt>
                <c:pt idx="209" formatCode="#,##0.000">
                  <c:v>381.60044137183797</c:v>
                </c:pt>
                <c:pt idx="210" formatCode="#,##0.000">
                  <c:v>381.82732744746198</c:v>
                </c:pt>
                <c:pt idx="211" formatCode="#,##0.000">
                  <c:v>381.71158741340798</c:v>
                </c:pt>
                <c:pt idx="212" formatCode="#,##0.000">
                  <c:v>382.794955782329</c:v>
                </c:pt>
                <c:pt idx="213" formatCode="#,##0.000">
                  <c:v>383.56458203702601</c:v>
                </c:pt>
                <c:pt idx="214" formatCode="#,##0.000">
                  <c:v>381.46669335297099</c:v>
                </c:pt>
                <c:pt idx="215" formatCode="#,##0.000">
                  <c:v>384.171594216024</c:v>
                </c:pt>
                <c:pt idx="216" formatCode="#,##0.000">
                  <c:v>383.31167592942802</c:v>
                </c:pt>
                <c:pt idx="217" formatCode="#,##0.000">
                  <c:v>384.99780848831</c:v>
                </c:pt>
                <c:pt idx="218" formatCode="#,##0.000">
                  <c:v>385.53007265551901</c:v>
                </c:pt>
                <c:pt idx="219" formatCode="#,##0.000">
                  <c:v>387.26231320761701</c:v>
                </c:pt>
                <c:pt idx="220" formatCode="#,##0.000">
                  <c:v>388.81529572885802</c:v>
                </c:pt>
                <c:pt idx="221" formatCode="#,##0.000">
                  <c:v>389.50473593480598</c:v>
                </c:pt>
                <c:pt idx="222" formatCode="#,##0.000">
                  <c:v>390.26777917909402</c:v>
                </c:pt>
                <c:pt idx="223" formatCode="#,##0.000">
                  <c:v>389.37183390626501</c:v>
                </c:pt>
                <c:pt idx="224" formatCode="#,##0.000">
                  <c:v>386.65613100354699</c:v>
                </c:pt>
                <c:pt idx="225" formatCode="#,##0.000">
                  <c:v>386.96490909924898</c:v>
                </c:pt>
                <c:pt idx="226" formatCode="#,##0.000">
                  <c:v>389.46496392291601</c:v>
                </c:pt>
                <c:pt idx="227" formatCode="#,##0.000">
                  <c:v>389.81465403741498</c:v>
                </c:pt>
                <c:pt idx="228" formatCode="#,##0.000">
                  <c:v>390.54447727288402</c:v>
                </c:pt>
                <c:pt idx="229" formatCode="#,##0.000">
                  <c:v>389.282730858121</c:v>
                </c:pt>
                <c:pt idx="230" formatCode="#,##0.000">
                  <c:v>389.42616188566501</c:v>
                </c:pt>
                <c:pt idx="231" formatCode="#,##0.000">
                  <c:v>388.57753159806703</c:v>
                </c:pt>
                <c:pt idx="232" formatCode="#,##0.000">
                  <c:v>386.374568881605</c:v>
                </c:pt>
                <c:pt idx="233" formatCode="#,##0.000">
                  <c:v>385.67193463456999</c:v>
                </c:pt>
                <c:pt idx="234" formatCode="#,##0.000">
                  <c:v>385.73481666942098</c:v>
                </c:pt>
                <c:pt idx="235" formatCode="#,##0.000">
                  <c:v>386.26422185159902</c:v>
                </c:pt>
                <c:pt idx="236" formatCode="#,##0.000">
                  <c:v>377.634419048506</c:v>
                </c:pt>
                <c:pt idx="237" formatCode="#,##0.000">
                  <c:v>380.04666282517002</c:v>
                </c:pt>
                <c:pt idx="238" formatCode="#,##0.000">
                  <c:v>374.08154887555702</c:v>
                </c:pt>
                <c:pt idx="239" formatCode="#,##0.000">
                  <c:v>373.12835957398698</c:v>
                </c:pt>
                <c:pt idx="240" formatCode="#,##0.000">
                  <c:v>375.997932513867</c:v>
                </c:pt>
                <c:pt idx="241" formatCode="#,##0.000">
                  <c:v>372.95698651820601</c:v>
                </c:pt>
                <c:pt idx="242" formatCode="#,##0.000">
                  <c:v>375.884851476373</c:v>
                </c:pt>
                <c:pt idx="243" formatCode="#,##0.000">
                  <c:v>383.79523905632101</c:v>
                </c:pt>
                <c:pt idx="244" formatCode="#,##0.000">
                  <c:v>385.30025355323897</c:v>
                </c:pt>
                <c:pt idx="245" formatCode="#,##0.000">
                  <c:v>383.00719681219402</c:v>
                </c:pt>
                <c:pt idx="246" formatCode="#,##0.000">
                  <c:v>384.36989727511701</c:v>
                </c:pt>
                <c:pt idx="247" formatCode="#,##0.000">
                  <c:v>381.29288025736003</c:v>
                </c:pt>
                <c:pt idx="248" formatCode="#,##0.000">
                  <c:v>378.46330232320503</c:v>
                </c:pt>
                <c:pt idx="249" formatCode="#,##0.000">
                  <c:v>382.15864654322098</c:v>
                </c:pt>
                <c:pt idx="250" formatCode="#,##0.000">
                  <c:v>381.68151937113998</c:v>
                </c:pt>
                <c:pt idx="251" formatCode="#,##0.000">
                  <c:v>378.47959833417201</c:v>
                </c:pt>
                <c:pt idx="252" formatCode="#,##0.000">
                  <c:v>373.37324867346399</c:v>
                </c:pt>
                <c:pt idx="253" formatCode="#,##0.000">
                  <c:v>379.40528762253598</c:v>
                </c:pt>
                <c:pt idx="254" formatCode="#,##0.000">
                  <c:v>382.98996178291202</c:v>
                </c:pt>
                <c:pt idx="255" formatCode="#,##0.000">
                  <c:v>385.74728066332301</c:v>
                </c:pt>
                <c:pt idx="256" formatCode="#,##0.000">
                  <c:v>385.86687269693101</c:v>
                </c:pt>
                <c:pt idx="257" formatCode="#,##0.000">
                  <c:v>389.21303177022298</c:v>
                </c:pt>
                <c:pt idx="258" formatCode="#,##0.000">
                  <c:v>389.57217790068302</c:v>
                </c:pt>
                <c:pt idx="259" formatCode="#,##0.000">
                  <c:v>389.80826296474203</c:v>
                </c:pt>
                <c:pt idx="260" formatCode="#,##0.000">
                  <c:v>389.27789077769199</c:v>
                </c:pt>
                <c:pt idx="261" formatCode="#,##0.000">
                  <c:v>389.04479670443999</c:v>
                </c:pt>
              </c:numCache>
            </c:numRef>
          </c:val>
          <c:smooth val="0"/>
          <c:extLst>
            <c:ext xmlns:c16="http://schemas.microsoft.com/office/drawing/2014/chart" uri="{C3380CC4-5D6E-409C-BE32-E72D297353CC}">
              <c16:uniqueId val="{00000003-CD5A-4E3A-9F04-423A6A070F5C}"/>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4196"/>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600">
                <a:solidFill>
                  <a:schemeClr val="tx1"/>
                </a:solidFill>
              </a:defRPr>
            </a:pPr>
            <a:endParaRPr lang="en-US"/>
          </a:p>
        </c:txPr>
        <c:crossAx val="2079031016"/>
        <c:crosses val="autoZero"/>
        <c:auto val="1"/>
        <c:lblOffset val="100"/>
        <c:baseTimeUnit val="days"/>
        <c:majorUnit val="3"/>
        <c:majorTimeUnit val="months"/>
      </c:dateAx>
      <c:valAx>
        <c:axId val="2079031016"/>
        <c:scaling>
          <c:orientation val="minMax"/>
          <c:max val="400"/>
          <c:min val="300"/>
        </c:scaling>
        <c:delete val="0"/>
        <c:axPos val="l"/>
        <c:numFmt formatCode="#,##0" sourceLinked="0"/>
        <c:majorTickMark val="none"/>
        <c:minorTickMark val="none"/>
        <c:tickLblPos val="nextTo"/>
        <c:spPr>
          <a:ln w="6350">
            <a:solidFill>
              <a:schemeClr val="tx1"/>
            </a:solidFill>
          </a:ln>
        </c:spPr>
        <c:txPr>
          <a:bodyPr/>
          <a:lstStyle/>
          <a:p>
            <a:pPr>
              <a:defRPr sz="600">
                <a:solidFill>
                  <a:schemeClr val="tx1"/>
                </a:solidFill>
              </a:defRPr>
            </a:pPr>
            <a:endParaRPr lang="en-US"/>
          </a:p>
        </c:txPr>
        <c:crossAx val="2079027976"/>
        <c:crosses val="autoZero"/>
        <c:crossBetween val="between"/>
        <c:majorUnit val="5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1722109767558964"/>
          <c:h val="0.66533743950346791"/>
        </c:manualLayout>
      </c:layout>
      <c:lineChart>
        <c:grouping val="standard"/>
        <c:varyColors val="0"/>
        <c:ser>
          <c:idx val="0"/>
          <c:order val="0"/>
          <c:tx>
            <c:strRef>
              <c:f>Sheet1!$B$1</c:f>
              <c:strCache>
                <c:ptCount val="1"/>
                <c:pt idx="0">
                  <c:v>12/31/2021</c:v>
                </c:pt>
              </c:strCache>
            </c:strRef>
          </c:tx>
          <c:spPr>
            <a:ln>
              <a:solidFill>
                <a:schemeClr val="accent1"/>
              </a:solidFill>
            </a:ln>
          </c:spPr>
          <c:marker>
            <c:symbol val="none"/>
          </c:marker>
          <c:dLbls>
            <c:dLbl>
              <c:idx val="29"/>
              <c:layout>
                <c:manualLayout>
                  <c:x val="-4.2981334255683436E-3"/>
                  <c:y val="3.3467425763747234E-2"/>
                </c:manualLayout>
              </c:layout>
              <c:spPr>
                <a:noFill/>
                <a:ln>
                  <a:noFill/>
                </a:ln>
                <a:effectLst/>
              </c:spPr>
              <c:txPr>
                <a:bodyPr wrap="square" lIns="38100" tIns="19050" rIns="38100" bIns="19050" anchor="ctr">
                  <a:spAutoFit/>
                </a:bodyPr>
                <a:lstStyle/>
                <a:p>
                  <a:pPr>
                    <a:defRPr sz="700"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A120-41F6-90CB-AB3EC5330B17}"/>
                </c:ext>
              </c:extLst>
            </c:dLbl>
            <c:spPr>
              <a:noFill/>
              <a:ln>
                <a:noFill/>
              </a:ln>
              <a:effectLst/>
            </c:spPr>
            <c:txPr>
              <a:bodyPr wrap="square" lIns="38100" tIns="19050" rIns="38100" bIns="19050" anchor="ctr">
                <a:spAutoFit/>
              </a:bodyPr>
              <a:lstStyle/>
              <a:p>
                <a:pPr>
                  <a:defRPr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0.42499999999999999</c:v>
                </c:pt>
                <c:pt idx="1">
                  <c:v>0.74299999999999999</c:v>
                </c:pt>
                <c:pt idx="2">
                  <c:v>0.995</c:v>
                </c:pt>
                <c:pt idx="3">
                  <c:v>1.1639999999999999</c:v>
                </c:pt>
                <c:pt idx="4">
                  <c:v>1.272</c:v>
                </c:pt>
                <c:pt idx="5">
                  <c:v>1.341</c:v>
                </c:pt>
                <c:pt idx="6">
                  <c:v>1.385</c:v>
                </c:pt>
                <c:pt idx="7">
                  <c:v>1.4179999999999999</c:v>
                </c:pt>
                <c:pt idx="8">
                  <c:v>1.4470000000000001</c:v>
                </c:pt>
                <c:pt idx="9">
                  <c:v>1.4770000000000001</c:v>
                </c:pt>
                <c:pt idx="10">
                  <c:v>1.5109999999999999</c:v>
                </c:pt>
                <c:pt idx="11">
                  <c:v>1.55</c:v>
                </c:pt>
                <c:pt idx="12">
                  <c:v>1.593</c:v>
                </c:pt>
                <c:pt idx="13">
                  <c:v>1.64</c:v>
                </c:pt>
                <c:pt idx="14">
                  <c:v>1.6890000000000001</c:v>
                </c:pt>
                <c:pt idx="15">
                  <c:v>1.738</c:v>
                </c:pt>
                <c:pt idx="16">
                  <c:v>1.784</c:v>
                </c:pt>
                <c:pt idx="17">
                  <c:v>1.8280000000000001</c:v>
                </c:pt>
                <c:pt idx="18">
                  <c:v>1.867</c:v>
                </c:pt>
                <c:pt idx="19">
                  <c:v>1.9</c:v>
                </c:pt>
                <c:pt idx="20">
                  <c:v>1.9259999999999999</c:v>
                </c:pt>
                <c:pt idx="21">
                  <c:v>1.9450000000000001</c:v>
                </c:pt>
                <c:pt idx="22">
                  <c:v>1.9570000000000001</c:v>
                </c:pt>
                <c:pt idx="23">
                  <c:v>1.9610000000000001</c:v>
                </c:pt>
                <c:pt idx="24">
                  <c:v>1.9570000000000001</c:v>
                </c:pt>
                <c:pt idx="25">
                  <c:v>1.946</c:v>
                </c:pt>
                <c:pt idx="26">
                  <c:v>1.929</c:v>
                </c:pt>
                <c:pt idx="27">
                  <c:v>1.9059999999999999</c:v>
                </c:pt>
                <c:pt idx="28">
                  <c:v>1.877</c:v>
                </c:pt>
                <c:pt idx="29">
                  <c:v>1.845</c:v>
                </c:pt>
              </c:numCache>
            </c:numRef>
          </c:val>
          <c:smooth val="0"/>
          <c:extLst>
            <c:ext xmlns:c16="http://schemas.microsoft.com/office/drawing/2014/chart" uri="{C3380CC4-5D6E-409C-BE32-E72D297353CC}">
              <c16:uniqueId val="{00000001-A120-41F6-90CB-AB3EC5330B17}"/>
            </c:ext>
          </c:extLst>
        </c:ser>
        <c:ser>
          <c:idx val="1"/>
          <c:order val="1"/>
          <c:tx>
            <c:strRef>
              <c:f>Sheet1!$C$1</c:f>
              <c:strCache>
                <c:ptCount val="1"/>
                <c:pt idx="0">
                  <c:v>9/30/2021</c:v>
                </c:pt>
              </c:strCache>
            </c:strRef>
          </c:tx>
          <c:spPr>
            <a:ln>
              <a:solidFill>
                <a:schemeClr val="bg1">
                  <a:lumMod val="65000"/>
                </a:schemeClr>
              </a:solidFill>
            </a:ln>
          </c:spPr>
          <c:marker>
            <c:symbol val="none"/>
          </c:marker>
          <c:dLbls>
            <c:dLbl>
              <c:idx val="29"/>
              <c:layout>
                <c:manualLayout>
                  <c:x val="8.5962668511366871E-3"/>
                  <c:y val="-1.6733352869978825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A120-41F6-90CB-AB3EC5330B1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9.1999999999999998E-2</c:v>
                </c:pt>
                <c:pt idx="1">
                  <c:v>0.3</c:v>
                </c:pt>
                <c:pt idx="2">
                  <c:v>0.55700000000000005</c:v>
                </c:pt>
                <c:pt idx="3">
                  <c:v>0.8</c:v>
                </c:pt>
                <c:pt idx="4">
                  <c:v>1.0069999999999999</c:v>
                </c:pt>
                <c:pt idx="5">
                  <c:v>1.1719999999999999</c:v>
                </c:pt>
                <c:pt idx="6">
                  <c:v>1.3</c:v>
                </c:pt>
                <c:pt idx="7">
                  <c:v>1.3979999999999999</c:v>
                </c:pt>
                <c:pt idx="8">
                  <c:v>1.4750000000000001</c:v>
                </c:pt>
                <c:pt idx="9">
                  <c:v>1.5369999999999999</c:v>
                </c:pt>
                <c:pt idx="10">
                  <c:v>1.59</c:v>
                </c:pt>
                <c:pt idx="11">
                  <c:v>1.639</c:v>
                </c:pt>
                <c:pt idx="12">
                  <c:v>1.6870000000000001</c:v>
                </c:pt>
                <c:pt idx="13">
                  <c:v>1.7350000000000001</c:v>
                </c:pt>
                <c:pt idx="14">
                  <c:v>1.784</c:v>
                </c:pt>
                <c:pt idx="15">
                  <c:v>1.8320000000000001</c:v>
                </c:pt>
                <c:pt idx="16">
                  <c:v>1.88</c:v>
                </c:pt>
                <c:pt idx="17">
                  <c:v>1.925</c:v>
                </c:pt>
                <c:pt idx="18">
                  <c:v>1.9690000000000001</c:v>
                </c:pt>
                <c:pt idx="19">
                  <c:v>2.008</c:v>
                </c:pt>
                <c:pt idx="20">
                  <c:v>2.0419999999999998</c:v>
                </c:pt>
                <c:pt idx="21">
                  <c:v>2.0699999999999998</c:v>
                </c:pt>
                <c:pt idx="22">
                  <c:v>2.0920000000000001</c:v>
                </c:pt>
                <c:pt idx="23">
                  <c:v>2.1070000000000002</c:v>
                </c:pt>
                <c:pt idx="24">
                  <c:v>2.1139999999999999</c:v>
                </c:pt>
                <c:pt idx="25">
                  <c:v>2.1150000000000002</c:v>
                </c:pt>
                <c:pt idx="26">
                  <c:v>2.109</c:v>
                </c:pt>
                <c:pt idx="27">
                  <c:v>2.0950000000000002</c:v>
                </c:pt>
                <c:pt idx="28">
                  <c:v>2.0760000000000001</c:v>
                </c:pt>
                <c:pt idx="29">
                  <c:v>2.0529999999999999</c:v>
                </c:pt>
              </c:numCache>
            </c:numRef>
          </c:val>
          <c:smooth val="0"/>
          <c:extLst>
            <c:ext xmlns:c16="http://schemas.microsoft.com/office/drawing/2014/chart" uri="{C3380CC4-5D6E-409C-BE32-E72D297353CC}">
              <c16:uniqueId val="{00000003-A120-41F6-90CB-AB3EC5330B17}"/>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5217077736311886"/>
              <c:y val="0.88201042162433052"/>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3"/>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2979693854934238"/>
          <c:h val="0.66533743950346791"/>
        </c:manualLayout>
      </c:layout>
      <c:lineChart>
        <c:grouping val="standard"/>
        <c:varyColors val="0"/>
        <c:ser>
          <c:idx val="0"/>
          <c:order val="0"/>
          <c:tx>
            <c:strRef>
              <c:f>Sheet1!$B$1</c:f>
              <c:strCache>
                <c:ptCount val="1"/>
                <c:pt idx="0">
                  <c:v>12/31/2021</c:v>
                </c:pt>
              </c:strCache>
            </c:strRef>
          </c:tx>
          <c:spPr>
            <a:ln>
              <a:solidFill>
                <a:schemeClr val="accent1"/>
              </a:solidFill>
            </a:ln>
          </c:spPr>
          <c:marker>
            <c:symbol val="none"/>
          </c:marker>
          <c:dLbls>
            <c:dLbl>
              <c:idx val="29"/>
              <c:layout>
                <c:manualLayout>
                  <c:x val="0"/>
                  <c:y val="1.7944469379521721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4B6-44BD-9E33-0E7B66201B0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-0.67500000000000004</c:v>
                </c:pt>
                <c:pt idx="1">
                  <c:v>-0.72</c:v>
                </c:pt>
                <c:pt idx="2">
                  <c:v>-0.63900000000000001</c:v>
                </c:pt>
                <c:pt idx="3">
                  <c:v>-0.57499999999999996</c:v>
                </c:pt>
                <c:pt idx="4">
                  <c:v>-0.505</c:v>
                </c:pt>
                <c:pt idx="5">
                  <c:v>-0.435</c:v>
                </c:pt>
                <c:pt idx="6">
                  <c:v>-0.36699999999999999</c:v>
                </c:pt>
                <c:pt idx="7">
                  <c:v>-0.30599999999999999</c:v>
                </c:pt>
                <c:pt idx="8">
                  <c:v>-0.252</c:v>
                </c:pt>
                <c:pt idx="9">
                  <c:v>-0.20499999999999999</c:v>
                </c:pt>
                <c:pt idx="10">
                  <c:v>-0.16600000000000001</c:v>
                </c:pt>
                <c:pt idx="11">
                  <c:v>-0.13200000000000001</c:v>
                </c:pt>
                <c:pt idx="12">
                  <c:v>-0.104</c:v>
                </c:pt>
                <c:pt idx="13">
                  <c:v>-0.08</c:v>
                </c:pt>
                <c:pt idx="14">
                  <c:v>-5.8999999999999997E-2</c:v>
                </c:pt>
                <c:pt idx="15">
                  <c:v>-4.1000000000000002E-2</c:v>
                </c:pt>
                <c:pt idx="16">
                  <c:v>-2.5000000000000001E-2</c:v>
                </c:pt>
                <c:pt idx="17">
                  <c:v>-0.01</c:v>
                </c:pt>
                <c:pt idx="18">
                  <c:v>4.0000000000000001E-3</c:v>
                </c:pt>
                <c:pt idx="19">
                  <c:v>1.7999999999999999E-2</c:v>
                </c:pt>
                <c:pt idx="20">
                  <c:v>3.1E-2</c:v>
                </c:pt>
                <c:pt idx="21">
                  <c:v>4.4999999999999998E-2</c:v>
                </c:pt>
                <c:pt idx="22">
                  <c:v>5.8000000000000003E-2</c:v>
                </c:pt>
                <c:pt idx="23">
                  <c:v>7.1999999999999995E-2</c:v>
                </c:pt>
                <c:pt idx="24">
                  <c:v>8.6999999999999994E-2</c:v>
                </c:pt>
                <c:pt idx="25">
                  <c:v>0.10100000000000001</c:v>
                </c:pt>
                <c:pt idx="26">
                  <c:v>0.11600000000000001</c:v>
                </c:pt>
                <c:pt idx="27">
                  <c:v>0.13100000000000001</c:v>
                </c:pt>
                <c:pt idx="28">
                  <c:v>0.14599999999999999</c:v>
                </c:pt>
                <c:pt idx="29">
                  <c:v>0.16200000000000001</c:v>
                </c:pt>
              </c:numCache>
            </c:numRef>
          </c:val>
          <c:smooth val="0"/>
          <c:extLst>
            <c:ext xmlns:c16="http://schemas.microsoft.com/office/drawing/2014/chart" uri="{C3380CC4-5D6E-409C-BE32-E72D297353CC}">
              <c16:uniqueId val="{00000001-94B6-44BD-9E33-0E7B66201B0B}"/>
            </c:ext>
          </c:extLst>
        </c:ser>
        <c:ser>
          <c:idx val="1"/>
          <c:order val="1"/>
          <c:tx>
            <c:strRef>
              <c:f>Sheet1!$C$1</c:f>
              <c:strCache>
                <c:ptCount val="1"/>
                <c:pt idx="0">
                  <c:v>9/30/2021</c:v>
                </c:pt>
              </c:strCache>
            </c:strRef>
          </c:tx>
          <c:spPr>
            <a:ln>
              <a:solidFill>
                <a:schemeClr val="bg1">
                  <a:lumMod val="65000"/>
                </a:schemeClr>
              </a:solidFill>
            </a:ln>
          </c:spPr>
          <c:marker>
            <c:symbol val="none"/>
          </c:marker>
          <c:dLbls>
            <c:dLbl>
              <c:idx val="29"/>
              <c:layout>
                <c:manualLayout>
                  <c:x val="4.3777358694785029E-3"/>
                  <c:y val="-2.7896371934053282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14100756176313"/>
                      <c:h val="0.10275163662376285"/>
                    </c:manualLayout>
                  </c15:layout>
                </c:ext>
                <c:ext xmlns:c16="http://schemas.microsoft.com/office/drawing/2014/chart" uri="{C3380CC4-5D6E-409C-BE32-E72D297353CC}">
                  <c16:uniqueId val="{00000002-94B6-44BD-9E33-0E7B66201B0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-0.69699999999999995</c:v>
                </c:pt>
                <c:pt idx="1">
                  <c:v>-0.72299999999999998</c:v>
                </c:pt>
                <c:pt idx="2">
                  <c:v>-0.70199999999999996</c:v>
                </c:pt>
                <c:pt idx="3">
                  <c:v>-0.64700000000000002</c:v>
                </c:pt>
                <c:pt idx="4">
                  <c:v>-0.57799999999999996</c:v>
                </c:pt>
                <c:pt idx="5">
                  <c:v>-0.501</c:v>
                </c:pt>
                <c:pt idx="6">
                  <c:v>-0.42399999999999999</c:v>
                </c:pt>
                <c:pt idx="7">
                  <c:v>-0.34899999999999998</c:v>
                </c:pt>
                <c:pt idx="8">
                  <c:v>-0.27800000000000002</c:v>
                </c:pt>
                <c:pt idx="9">
                  <c:v>-0.21299999999999999</c:v>
                </c:pt>
                <c:pt idx="10">
                  <c:v>-0.155</c:v>
                </c:pt>
                <c:pt idx="11">
                  <c:v>-0.10299999999999999</c:v>
                </c:pt>
                <c:pt idx="12">
                  <c:v>-5.7000000000000002E-2</c:v>
                </c:pt>
                <c:pt idx="13">
                  <c:v>-1.7000000000000001E-2</c:v>
                </c:pt>
                <c:pt idx="14">
                  <c:v>1.7999999999999999E-2</c:v>
                </c:pt>
                <c:pt idx="15">
                  <c:v>4.9000000000000002E-2</c:v>
                </c:pt>
                <c:pt idx="16">
                  <c:v>7.5999999999999998E-2</c:v>
                </c:pt>
                <c:pt idx="17">
                  <c:v>0.1</c:v>
                </c:pt>
                <c:pt idx="18">
                  <c:v>0.121</c:v>
                </c:pt>
                <c:pt idx="19">
                  <c:v>0.13900000000000001</c:v>
                </c:pt>
                <c:pt idx="20">
                  <c:v>0.157</c:v>
                </c:pt>
                <c:pt idx="21">
                  <c:v>0.17199999999999999</c:v>
                </c:pt>
                <c:pt idx="22">
                  <c:v>0.187</c:v>
                </c:pt>
                <c:pt idx="23">
                  <c:v>0.20200000000000001</c:v>
                </c:pt>
                <c:pt idx="24">
                  <c:v>0.215</c:v>
                </c:pt>
                <c:pt idx="25">
                  <c:v>0.22900000000000001</c:v>
                </c:pt>
                <c:pt idx="26">
                  <c:v>0.24199999999999999</c:v>
                </c:pt>
                <c:pt idx="27">
                  <c:v>0.255</c:v>
                </c:pt>
                <c:pt idx="28">
                  <c:v>0.26900000000000002</c:v>
                </c:pt>
                <c:pt idx="29">
                  <c:v>0.28199999999999997</c:v>
                </c:pt>
              </c:numCache>
            </c:numRef>
          </c:val>
          <c:smooth val="0"/>
          <c:extLst>
            <c:ext xmlns:c16="http://schemas.microsoft.com/office/drawing/2014/chart" uri="{C3380CC4-5D6E-409C-BE32-E72D297353CC}">
              <c16:uniqueId val="{00000003-94B6-44BD-9E33-0E7B66201B0B}"/>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5217092611174666"/>
              <c:y val="0.88959973753280841"/>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3"/>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9.4367627992284098E-2"/>
          <c:w val="0.62979693854934238"/>
          <c:h val="0.64736462614974111"/>
        </c:manualLayout>
      </c:layout>
      <c:lineChart>
        <c:grouping val="standard"/>
        <c:varyColors val="0"/>
        <c:ser>
          <c:idx val="0"/>
          <c:order val="0"/>
          <c:tx>
            <c:strRef>
              <c:f>Sheet1!$B$1</c:f>
              <c:strCache>
                <c:ptCount val="1"/>
                <c:pt idx="0">
                  <c:v>12/31/2021</c:v>
                </c:pt>
              </c:strCache>
            </c:strRef>
          </c:tx>
          <c:spPr>
            <a:ln>
              <a:solidFill>
                <a:schemeClr val="accent1"/>
              </a:solidFill>
            </a:ln>
          </c:spPr>
          <c:marker>
            <c:symbol val="none"/>
          </c:marker>
          <c:dLbls>
            <c:dLbl>
              <c:idx val="29"/>
              <c:layout>
                <c:manualLayout>
                  <c:x val="-1.3133207608436E-2"/>
                  <c:y val="1.4471583405879312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679B-41F6-A23F-5D1D3F8E59F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0.73399999999999999</c:v>
                </c:pt>
                <c:pt idx="1">
                  <c:v>0.997</c:v>
                </c:pt>
                <c:pt idx="2">
                  <c:v>1.1359999999999999</c:v>
                </c:pt>
                <c:pt idx="3">
                  <c:v>1.2030000000000001</c:v>
                </c:pt>
                <c:pt idx="4">
                  <c:v>1.2430000000000001</c:v>
                </c:pt>
                <c:pt idx="5">
                  <c:v>1.28</c:v>
                </c:pt>
                <c:pt idx="6">
                  <c:v>1.3220000000000001</c:v>
                </c:pt>
                <c:pt idx="7">
                  <c:v>1.37</c:v>
                </c:pt>
                <c:pt idx="8">
                  <c:v>1.423</c:v>
                </c:pt>
                <c:pt idx="9">
                  <c:v>1.476</c:v>
                </c:pt>
                <c:pt idx="10">
                  <c:v>1.5269999999999999</c:v>
                </c:pt>
                <c:pt idx="11">
                  <c:v>1.573</c:v>
                </c:pt>
                <c:pt idx="12">
                  <c:v>1.6120000000000001</c:v>
                </c:pt>
                <c:pt idx="13">
                  <c:v>1.6419999999999999</c:v>
                </c:pt>
                <c:pt idx="14">
                  <c:v>1.665</c:v>
                </c:pt>
                <c:pt idx="15">
                  <c:v>1.68</c:v>
                </c:pt>
                <c:pt idx="16">
                  <c:v>1.6890000000000001</c:v>
                </c:pt>
                <c:pt idx="17">
                  <c:v>1.6930000000000001</c:v>
                </c:pt>
                <c:pt idx="18">
                  <c:v>1.6919999999999999</c:v>
                </c:pt>
                <c:pt idx="19">
                  <c:v>1.6890000000000001</c:v>
                </c:pt>
                <c:pt idx="20">
                  <c:v>1.6839999999999999</c:v>
                </c:pt>
                <c:pt idx="21">
                  <c:v>1.679</c:v>
                </c:pt>
                <c:pt idx="22">
                  <c:v>1.675</c:v>
                </c:pt>
                <c:pt idx="23">
                  <c:v>1.6719999999999999</c:v>
                </c:pt>
                <c:pt idx="24">
                  <c:v>1.671</c:v>
                </c:pt>
                <c:pt idx="25">
                  <c:v>1.6719999999999999</c:v>
                </c:pt>
                <c:pt idx="26">
                  <c:v>1.675</c:v>
                </c:pt>
                <c:pt idx="27">
                  <c:v>1.68</c:v>
                </c:pt>
                <c:pt idx="28">
                  <c:v>1.6870000000000001</c:v>
                </c:pt>
                <c:pt idx="29">
                  <c:v>1.696</c:v>
                </c:pt>
              </c:numCache>
            </c:numRef>
          </c:val>
          <c:smooth val="0"/>
          <c:extLst>
            <c:ext xmlns:c16="http://schemas.microsoft.com/office/drawing/2014/chart" uri="{C3380CC4-5D6E-409C-BE32-E72D297353CC}">
              <c16:uniqueId val="{00000001-679B-41F6-A23F-5D1D3F8E59FC}"/>
            </c:ext>
          </c:extLst>
        </c:ser>
        <c:ser>
          <c:idx val="1"/>
          <c:order val="1"/>
          <c:tx>
            <c:strRef>
              <c:f>Sheet1!$C$1</c:f>
              <c:strCache>
                <c:ptCount val="1"/>
                <c:pt idx="0">
                  <c:v>9/30/2021</c:v>
                </c:pt>
              </c:strCache>
            </c:strRef>
          </c:tx>
          <c:spPr>
            <a:ln>
              <a:solidFill>
                <a:schemeClr val="bg1">
                  <a:lumMod val="65000"/>
                </a:schemeClr>
              </a:solidFill>
            </a:ln>
          </c:spPr>
          <c:marker>
            <c:symbol val="none"/>
          </c:marker>
          <c:dLbls>
            <c:dLbl>
              <c:idx val="29"/>
              <c:layout>
                <c:manualLayout>
                  <c:x val="-2.3257152686120327E-3"/>
                  <c:y val="-1.1418141181833626E-2"/>
                </c:manualLayout>
              </c:layout>
              <c:spPr>
                <a:noFill/>
                <a:ln>
                  <a:noFill/>
                </a:ln>
                <a:effectLst/>
              </c:spPr>
              <c:txPr>
                <a:bodyPr wrap="square" lIns="38100" tIns="19050" rIns="38100" bIns="19050" anchor="ctr" anchorCtr="0">
                  <a:spAutoFit/>
                </a:bodyPr>
                <a:lstStyle/>
                <a:p>
                  <a:pPr algn="l">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7551446152297637"/>
                      <c:h val="9.2453224889311889E-2"/>
                    </c:manualLayout>
                  </c15:layout>
                </c:ext>
                <c:ext xmlns:c16="http://schemas.microsoft.com/office/drawing/2014/chart" uri="{C3380CC4-5D6E-409C-BE32-E72D297353CC}">
                  <c16:uniqueId val="{00000002-679B-41F6-A23F-5D1D3F8E59F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0.34100000000000003</c:v>
                </c:pt>
                <c:pt idx="1">
                  <c:v>0.60899999999999999</c:v>
                </c:pt>
                <c:pt idx="2">
                  <c:v>0.81599999999999995</c:v>
                </c:pt>
                <c:pt idx="3">
                  <c:v>0.97499999999999998</c:v>
                </c:pt>
                <c:pt idx="4">
                  <c:v>1.103</c:v>
                </c:pt>
                <c:pt idx="5">
                  <c:v>1.2130000000000001</c:v>
                </c:pt>
                <c:pt idx="6">
                  <c:v>1.31</c:v>
                </c:pt>
                <c:pt idx="7">
                  <c:v>1.3979999999999999</c:v>
                </c:pt>
                <c:pt idx="8">
                  <c:v>1.4770000000000001</c:v>
                </c:pt>
                <c:pt idx="9">
                  <c:v>1.55</c:v>
                </c:pt>
                <c:pt idx="10">
                  <c:v>1.615</c:v>
                </c:pt>
                <c:pt idx="11">
                  <c:v>1.673</c:v>
                </c:pt>
                <c:pt idx="12">
                  <c:v>1.724</c:v>
                </c:pt>
                <c:pt idx="13">
                  <c:v>1.7689999999999999</c:v>
                </c:pt>
                <c:pt idx="14">
                  <c:v>1.8069999999999999</c:v>
                </c:pt>
                <c:pt idx="15">
                  <c:v>1.84</c:v>
                </c:pt>
                <c:pt idx="16">
                  <c:v>1.867</c:v>
                </c:pt>
                <c:pt idx="17">
                  <c:v>1.89</c:v>
                </c:pt>
                <c:pt idx="18">
                  <c:v>1.909</c:v>
                </c:pt>
                <c:pt idx="19">
                  <c:v>1.925</c:v>
                </c:pt>
                <c:pt idx="20">
                  <c:v>1.9390000000000001</c:v>
                </c:pt>
                <c:pt idx="21">
                  <c:v>1.95</c:v>
                </c:pt>
                <c:pt idx="22">
                  <c:v>1.96</c:v>
                </c:pt>
                <c:pt idx="23">
                  <c:v>1.9690000000000001</c:v>
                </c:pt>
                <c:pt idx="24">
                  <c:v>1.978</c:v>
                </c:pt>
                <c:pt idx="25">
                  <c:v>1.9850000000000001</c:v>
                </c:pt>
                <c:pt idx="26">
                  <c:v>1.9930000000000001</c:v>
                </c:pt>
                <c:pt idx="27">
                  <c:v>2.0009999999999999</c:v>
                </c:pt>
                <c:pt idx="28">
                  <c:v>2.008</c:v>
                </c:pt>
                <c:pt idx="29">
                  <c:v>2.016</c:v>
                </c:pt>
              </c:numCache>
            </c:numRef>
          </c:val>
          <c:smooth val="0"/>
          <c:extLst>
            <c:ext xmlns:c16="http://schemas.microsoft.com/office/drawing/2014/chart" uri="{C3380CC4-5D6E-409C-BE32-E72D297353CC}">
              <c16:uniqueId val="{00000003-679B-41F6-A23F-5D1D3F8E59F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5217092611174666"/>
              <c:y val="0.88866348302854414"/>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3"/>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85795861681985E-2"/>
          <c:y val="0.16691430358065307"/>
          <c:w val="0.82785007173467795"/>
          <c:h val="0.71607011772382478"/>
        </c:manualLayout>
      </c:layout>
      <c:lineChart>
        <c:grouping val="standard"/>
        <c:varyColors val="0"/>
        <c:ser>
          <c:idx val="0"/>
          <c:order val="0"/>
          <c:tx>
            <c:strRef>
              <c:f>Sheet1!$B$1</c:f>
              <c:strCache>
                <c:ptCount val="1"/>
                <c:pt idx="0">
                  <c:v>100% Fixed Income</c:v>
                </c:pt>
              </c:strCache>
            </c:strRef>
          </c:tx>
          <c:spPr>
            <a:ln>
              <a:solidFill>
                <a:srgbClr val="5C8235"/>
              </a:solidFill>
            </a:ln>
          </c:spPr>
          <c:marker>
            <c:symbol val="none"/>
          </c:marker>
          <c:cat>
            <c:numRef>
              <c:f>Sheet1!$A$2:$A$444</c:f>
              <c:numCache>
                <c:formatCode>yy\-mmm</c:formatCode>
                <c:ptCount val="443"/>
                <c:pt idx="0">
                  <c:v>31078</c:v>
                </c:pt>
                <c:pt idx="1">
                  <c:v>31106</c:v>
                </c:pt>
                <c:pt idx="2">
                  <c:v>31137</c:v>
                </c:pt>
                <c:pt idx="3">
                  <c:v>31167</c:v>
                </c:pt>
                <c:pt idx="4">
                  <c:v>31198</c:v>
                </c:pt>
                <c:pt idx="5">
                  <c:v>31228</c:v>
                </c:pt>
                <c:pt idx="6">
                  <c:v>31259</c:v>
                </c:pt>
                <c:pt idx="7">
                  <c:v>31290</c:v>
                </c:pt>
                <c:pt idx="8">
                  <c:v>31320</c:v>
                </c:pt>
                <c:pt idx="9">
                  <c:v>31351</c:v>
                </c:pt>
                <c:pt idx="10">
                  <c:v>31381</c:v>
                </c:pt>
                <c:pt idx="11">
                  <c:v>31412</c:v>
                </c:pt>
                <c:pt idx="12">
                  <c:v>31443</c:v>
                </c:pt>
                <c:pt idx="13">
                  <c:v>31471</c:v>
                </c:pt>
                <c:pt idx="14">
                  <c:v>31502</c:v>
                </c:pt>
                <c:pt idx="15">
                  <c:v>31532</c:v>
                </c:pt>
                <c:pt idx="16">
                  <c:v>31563</c:v>
                </c:pt>
                <c:pt idx="17">
                  <c:v>31593</c:v>
                </c:pt>
                <c:pt idx="18">
                  <c:v>31624</c:v>
                </c:pt>
                <c:pt idx="19">
                  <c:v>31655</c:v>
                </c:pt>
                <c:pt idx="20">
                  <c:v>31685</c:v>
                </c:pt>
                <c:pt idx="21">
                  <c:v>31716</c:v>
                </c:pt>
                <c:pt idx="22">
                  <c:v>31746</c:v>
                </c:pt>
                <c:pt idx="23">
                  <c:v>31777</c:v>
                </c:pt>
                <c:pt idx="24">
                  <c:v>31808</c:v>
                </c:pt>
                <c:pt idx="25">
                  <c:v>31836</c:v>
                </c:pt>
                <c:pt idx="26">
                  <c:v>31867</c:v>
                </c:pt>
                <c:pt idx="27">
                  <c:v>31897</c:v>
                </c:pt>
                <c:pt idx="28">
                  <c:v>31928</c:v>
                </c:pt>
                <c:pt idx="29">
                  <c:v>31958</c:v>
                </c:pt>
                <c:pt idx="30">
                  <c:v>31989</c:v>
                </c:pt>
                <c:pt idx="31">
                  <c:v>32020</c:v>
                </c:pt>
                <c:pt idx="32">
                  <c:v>32050</c:v>
                </c:pt>
                <c:pt idx="33">
                  <c:v>32081</c:v>
                </c:pt>
                <c:pt idx="34">
                  <c:v>32111</c:v>
                </c:pt>
                <c:pt idx="35">
                  <c:v>32142</c:v>
                </c:pt>
                <c:pt idx="36">
                  <c:v>32173</c:v>
                </c:pt>
                <c:pt idx="37">
                  <c:v>32202</c:v>
                </c:pt>
                <c:pt idx="38">
                  <c:v>32233</c:v>
                </c:pt>
                <c:pt idx="39">
                  <c:v>32263</c:v>
                </c:pt>
                <c:pt idx="40">
                  <c:v>32294</c:v>
                </c:pt>
                <c:pt idx="41">
                  <c:v>32324</c:v>
                </c:pt>
                <c:pt idx="42">
                  <c:v>32355</c:v>
                </c:pt>
                <c:pt idx="43">
                  <c:v>32386</c:v>
                </c:pt>
                <c:pt idx="44">
                  <c:v>32416</c:v>
                </c:pt>
                <c:pt idx="45">
                  <c:v>32447</c:v>
                </c:pt>
                <c:pt idx="46">
                  <c:v>32477</c:v>
                </c:pt>
                <c:pt idx="47">
                  <c:v>32508</c:v>
                </c:pt>
                <c:pt idx="48">
                  <c:v>32539</c:v>
                </c:pt>
                <c:pt idx="49">
                  <c:v>32567</c:v>
                </c:pt>
                <c:pt idx="50">
                  <c:v>32598</c:v>
                </c:pt>
                <c:pt idx="51">
                  <c:v>32628</c:v>
                </c:pt>
                <c:pt idx="52">
                  <c:v>32659</c:v>
                </c:pt>
                <c:pt idx="53">
                  <c:v>32689</c:v>
                </c:pt>
                <c:pt idx="54">
                  <c:v>32720</c:v>
                </c:pt>
                <c:pt idx="55">
                  <c:v>32751</c:v>
                </c:pt>
                <c:pt idx="56">
                  <c:v>32781</c:v>
                </c:pt>
                <c:pt idx="57">
                  <c:v>32812</c:v>
                </c:pt>
                <c:pt idx="58">
                  <c:v>32842</c:v>
                </c:pt>
                <c:pt idx="59">
                  <c:v>32873</c:v>
                </c:pt>
                <c:pt idx="60">
                  <c:v>32904</c:v>
                </c:pt>
                <c:pt idx="61">
                  <c:v>32932</c:v>
                </c:pt>
                <c:pt idx="62">
                  <c:v>32963</c:v>
                </c:pt>
                <c:pt idx="63">
                  <c:v>32993</c:v>
                </c:pt>
                <c:pt idx="64">
                  <c:v>33024</c:v>
                </c:pt>
                <c:pt idx="65">
                  <c:v>33054</c:v>
                </c:pt>
                <c:pt idx="66">
                  <c:v>33085</c:v>
                </c:pt>
                <c:pt idx="67">
                  <c:v>33116</c:v>
                </c:pt>
                <c:pt idx="68">
                  <c:v>33146</c:v>
                </c:pt>
                <c:pt idx="69">
                  <c:v>33177</c:v>
                </c:pt>
                <c:pt idx="70">
                  <c:v>33207</c:v>
                </c:pt>
                <c:pt idx="71">
                  <c:v>33238</c:v>
                </c:pt>
                <c:pt idx="72">
                  <c:v>33269</c:v>
                </c:pt>
                <c:pt idx="73">
                  <c:v>33297</c:v>
                </c:pt>
                <c:pt idx="74">
                  <c:v>33328</c:v>
                </c:pt>
                <c:pt idx="75">
                  <c:v>33358</c:v>
                </c:pt>
                <c:pt idx="76">
                  <c:v>33389</c:v>
                </c:pt>
                <c:pt idx="77">
                  <c:v>33419</c:v>
                </c:pt>
                <c:pt idx="78">
                  <c:v>33450</c:v>
                </c:pt>
                <c:pt idx="79">
                  <c:v>33481</c:v>
                </c:pt>
                <c:pt idx="80">
                  <c:v>33511</c:v>
                </c:pt>
                <c:pt idx="81">
                  <c:v>33542</c:v>
                </c:pt>
                <c:pt idx="82">
                  <c:v>33572</c:v>
                </c:pt>
                <c:pt idx="83">
                  <c:v>33603</c:v>
                </c:pt>
                <c:pt idx="84">
                  <c:v>33634</c:v>
                </c:pt>
                <c:pt idx="85">
                  <c:v>33663</c:v>
                </c:pt>
                <c:pt idx="86">
                  <c:v>33694</c:v>
                </c:pt>
                <c:pt idx="87">
                  <c:v>33724</c:v>
                </c:pt>
                <c:pt idx="88">
                  <c:v>33755</c:v>
                </c:pt>
                <c:pt idx="89">
                  <c:v>33785</c:v>
                </c:pt>
                <c:pt idx="90">
                  <c:v>33816</c:v>
                </c:pt>
                <c:pt idx="91">
                  <c:v>33847</c:v>
                </c:pt>
                <c:pt idx="92">
                  <c:v>33877</c:v>
                </c:pt>
                <c:pt idx="93">
                  <c:v>33908</c:v>
                </c:pt>
                <c:pt idx="94">
                  <c:v>33938</c:v>
                </c:pt>
                <c:pt idx="95">
                  <c:v>33969</c:v>
                </c:pt>
                <c:pt idx="96">
                  <c:v>34000</c:v>
                </c:pt>
                <c:pt idx="97">
                  <c:v>34028</c:v>
                </c:pt>
                <c:pt idx="98">
                  <c:v>34059</c:v>
                </c:pt>
                <c:pt idx="99">
                  <c:v>34089</c:v>
                </c:pt>
                <c:pt idx="100">
                  <c:v>34120</c:v>
                </c:pt>
                <c:pt idx="101">
                  <c:v>34150</c:v>
                </c:pt>
                <c:pt idx="102">
                  <c:v>34181</c:v>
                </c:pt>
                <c:pt idx="103">
                  <c:v>34212</c:v>
                </c:pt>
                <c:pt idx="104">
                  <c:v>34242</c:v>
                </c:pt>
                <c:pt idx="105">
                  <c:v>34273</c:v>
                </c:pt>
                <c:pt idx="106">
                  <c:v>34303</c:v>
                </c:pt>
                <c:pt idx="107">
                  <c:v>34334</c:v>
                </c:pt>
                <c:pt idx="108">
                  <c:v>34365</c:v>
                </c:pt>
                <c:pt idx="109">
                  <c:v>34393</c:v>
                </c:pt>
                <c:pt idx="110">
                  <c:v>34424</c:v>
                </c:pt>
                <c:pt idx="111">
                  <c:v>34454</c:v>
                </c:pt>
                <c:pt idx="112">
                  <c:v>34485</c:v>
                </c:pt>
                <c:pt idx="113">
                  <c:v>34515</c:v>
                </c:pt>
                <c:pt idx="114">
                  <c:v>34546</c:v>
                </c:pt>
                <c:pt idx="115">
                  <c:v>34577</c:v>
                </c:pt>
                <c:pt idx="116">
                  <c:v>34607</c:v>
                </c:pt>
                <c:pt idx="117">
                  <c:v>34638</c:v>
                </c:pt>
                <c:pt idx="118">
                  <c:v>34668</c:v>
                </c:pt>
                <c:pt idx="119">
                  <c:v>34699</c:v>
                </c:pt>
                <c:pt idx="120">
                  <c:v>34730</c:v>
                </c:pt>
                <c:pt idx="121">
                  <c:v>34758</c:v>
                </c:pt>
                <c:pt idx="122">
                  <c:v>34789</c:v>
                </c:pt>
                <c:pt idx="123">
                  <c:v>34819</c:v>
                </c:pt>
                <c:pt idx="124">
                  <c:v>34850</c:v>
                </c:pt>
                <c:pt idx="125">
                  <c:v>34880</c:v>
                </c:pt>
                <c:pt idx="126">
                  <c:v>34911</c:v>
                </c:pt>
                <c:pt idx="127">
                  <c:v>34942</c:v>
                </c:pt>
                <c:pt idx="128">
                  <c:v>34972</c:v>
                </c:pt>
                <c:pt idx="129">
                  <c:v>35003</c:v>
                </c:pt>
                <c:pt idx="130">
                  <c:v>35033</c:v>
                </c:pt>
                <c:pt idx="131">
                  <c:v>35064</c:v>
                </c:pt>
                <c:pt idx="132">
                  <c:v>35095</c:v>
                </c:pt>
                <c:pt idx="133">
                  <c:v>35124</c:v>
                </c:pt>
                <c:pt idx="134">
                  <c:v>35155</c:v>
                </c:pt>
                <c:pt idx="135">
                  <c:v>35185</c:v>
                </c:pt>
                <c:pt idx="136">
                  <c:v>35216</c:v>
                </c:pt>
                <c:pt idx="137">
                  <c:v>35246</c:v>
                </c:pt>
                <c:pt idx="138">
                  <c:v>35277</c:v>
                </c:pt>
                <c:pt idx="139">
                  <c:v>35308</c:v>
                </c:pt>
                <c:pt idx="140">
                  <c:v>35338</c:v>
                </c:pt>
                <c:pt idx="141">
                  <c:v>35369</c:v>
                </c:pt>
                <c:pt idx="142">
                  <c:v>35399</c:v>
                </c:pt>
                <c:pt idx="143">
                  <c:v>35430</c:v>
                </c:pt>
                <c:pt idx="144">
                  <c:v>35461</c:v>
                </c:pt>
                <c:pt idx="145">
                  <c:v>35489</c:v>
                </c:pt>
                <c:pt idx="146">
                  <c:v>35520</c:v>
                </c:pt>
                <c:pt idx="147">
                  <c:v>35550</c:v>
                </c:pt>
                <c:pt idx="148">
                  <c:v>35581</c:v>
                </c:pt>
                <c:pt idx="149">
                  <c:v>35611</c:v>
                </c:pt>
                <c:pt idx="150">
                  <c:v>35642</c:v>
                </c:pt>
                <c:pt idx="151">
                  <c:v>35673</c:v>
                </c:pt>
                <c:pt idx="152">
                  <c:v>35703</c:v>
                </c:pt>
                <c:pt idx="153">
                  <c:v>35734</c:v>
                </c:pt>
                <c:pt idx="154">
                  <c:v>35764</c:v>
                </c:pt>
                <c:pt idx="155">
                  <c:v>35795</c:v>
                </c:pt>
                <c:pt idx="156">
                  <c:v>35826</c:v>
                </c:pt>
                <c:pt idx="157">
                  <c:v>35854</c:v>
                </c:pt>
                <c:pt idx="158">
                  <c:v>35885</c:v>
                </c:pt>
                <c:pt idx="159">
                  <c:v>35915</c:v>
                </c:pt>
                <c:pt idx="160">
                  <c:v>35946</c:v>
                </c:pt>
                <c:pt idx="161">
                  <c:v>35976</c:v>
                </c:pt>
                <c:pt idx="162">
                  <c:v>36007</c:v>
                </c:pt>
                <c:pt idx="163">
                  <c:v>36038</c:v>
                </c:pt>
                <c:pt idx="164">
                  <c:v>36068</c:v>
                </c:pt>
                <c:pt idx="165">
                  <c:v>36099</c:v>
                </c:pt>
                <c:pt idx="166">
                  <c:v>36129</c:v>
                </c:pt>
                <c:pt idx="167">
                  <c:v>36160</c:v>
                </c:pt>
                <c:pt idx="168">
                  <c:v>36191</c:v>
                </c:pt>
                <c:pt idx="169">
                  <c:v>36219</c:v>
                </c:pt>
                <c:pt idx="170">
                  <c:v>36250</c:v>
                </c:pt>
                <c:pt idx="171">
                  <c:v>36280</c:v>
                </c:pt>
                <c:pt idx="172">
                  <c:v>36311</c:v>
                </c:pt>
                <c:pt idx="173">
                  <c:v>36341</c:v>
                </c:pt>
                <c:pt idx="174">
                  <c:v>36372</c:v>
                </c:pt>
                <c:pt idx="175">
                  <c:v>36403</c:v>
                </c:pt>
                <c:pt idx="176">
                  <c:v>36433</c:v>
                </c:pt>
                <c:pt idx="177">
                  <c:v>36464</c:v>
                </c:pt>
                <c:pt idx="178">
                  <c:v>36494</c:v>
                </c:pt>
                <c:pt idx="179">
                  <c:v>36525</c:v>
                </c:pt>
                <c:pt idx="180">
                  <c:v>36556</c:v>
                </c:pt>
                <c:pt idx="181">
                  <c:v>36585</c:v>
                </c:pt>
                <c:pt idx="182">
                  <c:v>36616</c:v>
                </c:pt>
                <c:pt idx="183">
                  <c:v>36646</c:v>
                </c:pt>
                <c:pt idx="184">
                  <c:v>36677</c:v>
                </c:pt>
                <c:pt idx="185">
                  <c:v>36707</c:v>
                </c:pt>
                <c:pt idx="186">
                  <c:v>36738</c:v>
                </c:pt>
                <c:pt idx="187">
                  <c:v>36769</c:v>
                </c:pt>
                <c:pt idx="188">
                  <c:v>36799</c:v>
                </c:pt>
                <c:pt idx="189">
                  <c:v>36830</c:v>
                </c:pt>
                <c:pt idx="190">
                  <c:v>36860</c:v>
                </c:pt>
                <c:pt idx="191">
                  <c:v>36891</c:v>
                </c:pt>
                <c:pt idx="192">
                  <c:v>36922</c:v>
                </c:pt>
                <c:pt idx="193">
                  <c:v>36950</c:v>
                </c:pt>
                <c:pt idx="194">
                  <c:v>36981</c:v>
                </c:pt>
                <c:pt idx="195">
                  <c:v>37011</c:v>
                </c:pt>
                <c:pt idx="196">
                  <c:v>37042</c:v>
                </c:pt>
                <c:pt idx="197">
                  <c:v>37072</c:v>
                </c:pt>
                <c:pt idx="198">
                  <c:v>37103</c:v>
                </c:pt>
                <c:pt idx="199">
                  <c:v>37134</c:v>
                </c:pt>
                <c:pt idx="200">
                  <c:v>37164</c:v>
                </c:pt>
                <c:pt idx="201">
                  <c:v>37195</c:v>
                </c:pt>
                <c:pt idx="202">
                  <c:v>37225</c:v>
                </c:pt>
                <c:pt idx="203">
                  <c:v>37256</c:v>
                </c:pt>
                <c:pt idx="204">
                  <c:v>37287</c:v>
                </c:pt>
                <c:pt idx="205">
                  <c:v>37315</c:v>
                </c:pt>
                <c:pt idx="206">
                  <c:v>37346</c:v>
                </c:pt>
                <c:pt idx="207">
                  <c:v>37376</c:v>
                </c:pt>
                <c:pt idx="208">
                  <c:v>37407</c:v>
                </c:pt>
                <c:pt idx="209">
                  <c:v>37437</c:v>
                </c:pt>
                <c:pt idx="210">
                  <c:v>37468</c:v>
                </c:pt>
                <c:pt idx="211">
                  <c:v>37499</c:v>
                </c:pt>
                <c:pt idx="212">
                  <c:v>37529</c:v>
                </c:pt>
                <c:pt idx="213">
                  <c:v>37560</c:v>
                </c:pt>
                <c:pt idx="214">
                  <c:v>37590</c:v>
                </c:pt>
                <c:pt idx="215">
                  <c:v>37621</c:v>
                </c:pt>
                <c:pt idx="216">
                  <c:v>37652</c:v>
                </c:pt>
                <c:pt idx="217">
                  <c:v>37680</c:v>
                </c:pt>
                <c:pt idx="218">
                  <c:v>37711</c:v>
                </c:pt>
                <c:pt idx="219">
                  <c:v>37741</c:v>
                </c:pt>
                <c:pt idx="220">
                  <c:v>37772</c:v>
                </c:pt>
                <c:pt idx="221">
                  <c:v>37802</c:v>
                </c:pt>
                <c:pt idx="222">
                  <c:v>37833</c:v>
                </c:pt>
                <c:pt idx="223">
                  <c:v>37864</c:v>
                </c:pt>
                <c:pt idx="224">
                  <c:v>37894</c:v>
                </c:pt>
                <c:pt idx="225">
                  <c:v>37925</c:v>
                </c:pt>
                <c:pt idx="226">
                  <c:v>37955</c:v>
                </c:pt>
                <c:pt idx="227">
                  <c:v>37986</c:v>
                </c:pt>
                <c:pt idx="228">
                  <c:v>38017</c:v>
                </c:pt>
                <c:pt idx="229">
                  <c:v>38046</c:v>
                </c:pt>
                <c:pt idx="230">
                  <c:v>38077</c:v>
                </c:pt>
                <c:pt idx="231">
                  <c:v>38107</c:v>
                </c:pt>
                <c:pt idx="232">
                  <c:v>38138</c:v>
                </c:pt>
                <c:pt idx="233">
                  <c:v>38168</c:v>
                </c:pt>
                <c:pt idx="234">
                  <c:v>38199</c:v>
                </c:pt>
                <c:pt idx="235">
                  <c:v>38230</c:v>
                </c:pt>
                <c:pt idx="236">
                  <c:v>38260</c:v>
                </c:pt>
                <c:pt idx="237">
                  <c:v>38291</c:v>
                </c:pt>
                <c:pt idx="238">
                  <c:v>38321</c:v>
                </c:pt>
                <c:pt idx="239">
                  <c:v>38352</c:v>
                </c:pt>
                <c:pt idx="240">
                  <c:v>38383</c:v>
                </c:pt>
                <c:pt idx="241">
                  <c:v>38411</c:v>
                </c:pt>
                <c:pt idx="242">
                  <c:v>38442</c:v>
                </c:pt>
                <c:pt idx="243">
                  <c:v>38472</c:v>
                </c:pt>
                <c:pt idx="244">
                  <c:v>38503</c:v>
                </c:pt>
                <c:pt idx="245">
                  <c:v>38533</c:v>
                </c:pt>
                <c:pt idx="246">
                  <c:v>38564</c:v>
                </c:pt>
                <c:pt idx="247">
                  <c:v>38595</c:v>
                </c:pt>
                <c:pt idx="248">
                  <c:v>38625</c:v>
                </c:pt>
                <c:pt idx="249">
                  <c:v>38656</c:v>
                </c:pt>
                <c:pt idx="250">
                  <c:v>38686</c:v>
                </c:pt>
                <c:pt idx="251">
                  <c:v>38717</c:v>
                </c:pt>
                <c:pt idx="252">
                  <c:v>38748</c:v>
                </c:pt>
                <c:pt idx="253">
                  <c:v>38776</c:v>
                </c:pt>
                <c:pt idx="254">
                  <c:v>38807</c:v>
                </c:pt>
                <c:pt idx="255">
                  <c:v>38837</c:v>
                </c:pt>
                <c:pt idx="256">
                  <c:v>38868</c:v>
                </c:pt>
                <c:pt idx="257">
                  <c:v>38898</c:v>
                </c:pt>
                <c:pt idx="258">
                  <c:v>38929</c:v>
                </c:pt>
                <c:pt idx="259">
                  <c:v>38960</c:v>
                </c:pt>
                <c:pt idx="260">
                  <c:v>38990</c:v>
                </c:pt>
                <c:pt idx="261">
                  <c:v>39021</c:v>
                </c:pt>
                <c:pt idx="262">
                  <c:v>39051</c:v>
                </c:pt>
                <c:pt idx="263">
                  <c:v>39082</c:v>
                </c:pt>
                <c:pt idx="264">
                  <c:v>39113</c:v>
                </c:pt>
                <c:pt idx="265">
                  <c:v>39141</c:v>
                </c:pt>
                <c:pt idx="266">
                  <c:v>39172</c:v>
                </c:pt>
                <c:pt idx="267">
                  <c:v>39202</c:v>
                </c:pt>
                <c:pt idx="268">
                  <c:v>39233</c:v>
                </c:pt>
                <c:pt idx="269">
                  <c:v>39263</c:v>
                </c:pt>
                <c:pt idx="270">
                  <c:v>39294</c:v>
                </c:pt>
                <c:pt idx="271">
                  <c:v>39325</c:v>
                </c:pt>
                <c:pt idx="272">
                  <c:v>39355</c:v>
                </c:pt>
                <c:pt idx="273">
                  <c:v>39386</c:v>
                </c:pt>
                <c:pt idx="274">
                  <c:v>39416</c:v>
                </c:pt>
                <c:pt idx="275">
                  <c:v>39447</c:v>
                </c:pt>
                <c:pt idx="276">
                  <c:v>39478</c:v>
                </c:pt>
                <c:pt idx="277">
                  <c:v>39507</c:v>
                </c:pt>
                <c:pt idx="278">
                  <c:v>39538</c:v>
                </c:pt>
                <c:pt idx="279">
                  <c:v>39568</c:v>
                </c:pt>
                <c:pt idx="280">
                  <c:v>39599</c:v>
                </c:pt>
                <c:pt idx="281">
                  <c:v>39629</c:v>
                </c:pt>
                <c:pt idx="282">
                  <c:v>39660</c:v>
                </c:pt>
                <c:pt idx="283">
                  <c:v>39691</c:v>
                </c:pt>
                <c:pt idx="284">
                  <c:v>39721</c:v>
                </c:pt>
                <c:pt idx="285">
                  <c:v>39752</c:v>
                </c:pt>
                <c:pt idx="286">
                  <c:v>39782</c:v>
                </c:pt>
                <c:pt idx="287">
                  <c:v>39813</c:v>
                </c:pt>
                <c:pt idx="288">
                  <c:v>39844</c:v>
                </c:pt>
                <c:pt idx="289">
                  <c:v>39872</c:v>
                </c:pt>
                <c:pt idx="290">
                  <c:v>39903</c:v>
                </c:pt>
                <c:pt idx="291">
                  <c:v>39933</c:v>
                </c:pt>
                <c:pt idx="292">
                  <c:v>39964</c:v>
                </c:pt>
                <c:pt idx="293">
                  <c:v>39994</c:v>
                </c:pt>
                <c:pt idx="294">
                  <c:v>40025</c:v>
                </c:pt>
                <c:pt idx="295">
                  <c:v>40056</c:v>
                </c:pt>
                <c:pt idx="296">
                  <c:v>40086</c:v>
                </c:pt>
                <c:pt idx="297">
                  <c:v>40117</c:v>
                </c:pt>
                <c:pt idx="298">
                  <c:v>40147</c:v>
                </c:pt>
                <c:pt idx="299">
                  <c:v>40178</c:v>
                </c:pt>
                <c:pt idx="300">
                  <c:v>40209</c:v>
                </c:pt>
                <c:pt idx="301">
                  <c:v>40237</c:v>
                </c:pt>
                <c:pt idx="302">
                  <c:v>40268</c:v>
                </c:pt>
                <c:pt idx="303">
                  <c:v>40298</c:v>
                </c:pt>
                <c:pt idx="304">
                  <c:v>40329</c:v>
                </c:pt>
                <c:pt idx="305">
                  <c:v>40359</c:v>
                </c:pt>
                <c:pt idx="306">
                  <c:v>40390</c:v>
                </c:pt>
                <c:pt idx="307">
                  <c:v>40421</c:v>
                </c:pt>
                <c:pt idx="308">
                  <c:v>40451</c:v>
                </c:pt>
                <c:pt idx="309">
                  <c:v>40482</c:v>
                </c:pt>
                <c:pt idx="310">
                  <c:v>40512</c:v>
                </c:pt>
                <c:pt idx="311">
                  <c:v>40543</c:v>
                </c:pt>
                <c:pt idx="312">
                  <c:v>40574</c:v>
                </c:pt>
                <c:pt idx="313">
                  <c:v>40602</c:v>
                </c:pt>
                <c:pt idx="314">
                  <c:v>40633</c:v>
                </c:pt>
                <c:pt idx="315">
                  <c:v>40663</c:v>
                </c:pt>
                <c:pt idx="316">
                  <c:v>40694</c:v>
                </c:pt>
                <c:pt idx="317">
                  <c:v>40724</c:v>
                </c:pt>
                <c:pt idx="318">
                  <c:v>40755</c:v>
                </c:pt>
                <c:pt idx="319">
                  <c:v>40786</c:v>
                </c:pt>
                <c:pt idx="320">
                  <c:v>40816</c:v>
                </c:pt>
                <c:pt idx="321">
                  <c:v>40847</c:v>
                </c:pt>
                <c:pt idx="322">
                  <c:v>40877</c:v>
                </c:pt>
                <c:pt idx="323">
                  <c:v>40908</c:v>
                </c:pt>
                <c:pt idx="324">
                  <c:v>40939</c:v>
                </c:pt>
                <c:pt idx="325">
                  <c:v>40968</c:v>
                </c:pt>
                <c:pt idx="326">
                  <c:v>40999</c:v>
                </c:pt>
                <c:pt idx="327">
                  <c:v>41029</c:v>
                </c:pt>
                <c:pt idx="328">
                  <c:v>41060</c:v>
                </c:pt>
                <c:pt idx="329">
                  <c:v>41090</c:v>
                </c:pt>
                <c:pt idx="330">
                  <c:v>41121</c:v>
                </c:pt>
                <c:pt idx="331">
                  <c:v>41152</c:v>
                </c:pt>
                <c:pt idx="332">
                  <c:v>41182</c:v>
                </c:pt>
                <c:pt idx="333">
                  <c:v>41213</c:v>
                </c:pt>
                <c:pt idx="334">
                  <c:v>41243</c:v>
                </c:pt>
                <c:pt idx="335">
                  <c:v>41274</c:v>
                </c:pt>
                <c:pt idx="336">
                  <c:v>41305</c:v>
                </c:pt>
                <c:pt idx="337">
                  <c:v>41333</c:v>
                </c:pt>
                <c:pt idx="338">
                  <c:v>41364</c:v>
                </c:pt>
                <c:pt idx="339">
                  <c:v>41394</c:v>
                </c:pt>
                <c:pt idx="340">
                  <c:v>41425</c:v>
                </c:pt>
                <c:pt idx="341">
                  <c:v>41455</c:v>
                </c:pt>
                <c:pt idx="342">
                  <c:v>41486</c:v>
                </c:pt>
                <c:pt idx="343">
                  <c:v>41517</c:v>
                </c:pt>
                <c:pt idx="344">
                  <c:v>41547</c:v>
                </c:pt>
                <c:pt idx="345">
                  <c:v>41578</c:v>
                </c:pt>
                <c:pt idx="346">
                  <c:v>41608</c:v>
                </c:pt>
                <c:pt idx="347">
                  <c:v>41639</c:v>
                </c:pt>
                <c:pt idx="348">
                  <c:v>41670</c:v>
                </c:pt>
                <c:pt idx="349">
                  <c:v>41698</c:v>
                </c:pt>
                <c:pt idx="350">
                  <c:v>41729</c:v>
                </c:pt>
                <c:pt idx="351">
                  <c:v>41759</c:v>
                </c:pt>
                <c:pt idx="352">
                  <c:v>41790</c:v>
                </c:pt>
                <c:pt idx="353">
                  <c:v>41820</c:v>
                </c:pt>
                <c:pt idx="354">
                  <c:v>41851</c:v>
                </c:pt>
                <c:pt idx="355">
                  <c:v>41882</c:v>
                </c:pt>
                <c:pt idx="356">
                  <c:v>41912</c:v>
                </c:pt>
                <c:pt idx="357">
                  <c:v>41943</c:v>
                </c:pt>
                <c:pt idx="358">
                  <c:v>41973</c:v>
                </c:pt>
                <c:pt idx="359">
                  <c:v>42004</c:v>
                </c:pt>
                <c:pt idx="360">
                  <c:v>42035</c:v>
                </c:pt>
                <c:pt idx="361">
                  <c:v>42063</c:v>
                </c:pt>
                <c:pt idx="362">
                  <c:v>42094</c:v>
                </c:pt>
                <c:pt idx="363">
                  <c:v>42124</c:v>
                </c:pt>
                <c:pt idx="364">
                  <c:v>42155</c:v>
                </c:pt>
                <c:pt idx="365">
                  <c:v>42185</c:v>
                </c:pt>
                <c:pt idx="366">
                  <c:v>42216</c:v>
                </c:pt>
                <c:pt idx="367">
                  <c:v>42247</c:v>
                </c:pt>
                <c:pt idx="368">
                  <c:v>42277</c:v>
                </c:pt>
                <c:pt idx="369">
                  <c:v>42308</c:v>
                </c:pt>
                <c:pt idx="370">
                  <c:v>42338</c:v>
                </c:pt>
                <c:pt idx="371">
                  <c:v>42369</c:v>
                </c:pt>
                <c:pt idx="372">
                  <c:v>42400</c:v>
                </c:pt>
                <c:pt idx="373">
                  <c:v>42429</c:v>
                </c:pt>
                <c:pt idx="374">
                  <c:v>42460</c:v>
                </c:pt>
                <c:pt idx="375">
                  <c:v>42490</c:v>
                </c:pt>
                <c:pt idx="376">
                  <c:v>42521</c:v>
                </c:pt>
                <c:pt idx="377">
                  <c:v>42551</c:v>
                </c:pt>
                <c:pt idx="378">
                  <c:v>42582</c:v>
                </c:pt>
                <c:pt idx="379">
                  <c:v>42613</c:v>
                </c:pt>
                <c:pt idx="380">
                  <c:v>42643</c:v>
                </c:pt>
                <c:pt idx="381">
                  <c:v>42674</c:v>
                </c:pt>
                <c:pt idx="382">
                  <c:v>42704</c:v>
                </c:pt>
                <c:pt idx="383">
                  <c:v>42735</c:v>
                </c:pt>
                <c:pt idx="384">
                  <c:v>42766</c:v>
                </c:pt>
                <c:pt idx="385">
                  <c:v>42794</c:v>
                </c:pt>
                <c:pt idx="386">
                  <c:v>42825</c:v>
                </c:pt>
                <c:pt idx="387">
                  <c:v>42855</c:v>
                </c:pt>
                <c:pt idx="388">
                  <c:v>42886</c:v>
                </c:pt>
                <c:pt idx="389">
                  <c:v>42916</c:v>
                </c:pt>
                <c:pt idx="390">
                  <c:v>42947</c:v>
                </c:pt>
                <c:pt idx="391">
                  <c:v>42978</c:v>
                </c:pt>
                <c:pt idx="392">
                  <c:v>43008</c:v>
                </c:pt>
                <c:pt idx="393">
                  <c:v>43039</c:v>
                </c:pt>
                <c:pt idx="394">
                  <c:v>43069</c:v>
                </c:pt>
                <c:pt idx="395">
                  <c:v>43100</c:v>
                </c:pt>
                <c:pt idx="396">
                  <c:v>43131</c:v>
                </c:pt>
                <c:pt idx="397">
                  <c:v>43159</c:v>
                </c:pt>
                <c:pt idx="398">
                  <c:v>43190</c:v>
                </c:pt>
                <c:pt idx="399">
                  <c:v>43220</c:v>
                </c:pt>
                <c:pt idx="400">
                  <c:v>43251</c:v>
                </c:pt>
                <c:pt idx="401">
                  <c:v>43281</c:v>
                </c:pt>
                <c:pt idx="402">
                  <c:v>43312</c:v>
                </c:pt>
                <c:pt idx="403">
                  <c:v>43343</c:v>
                </c:pt>
                <c:pt idx="404">
                  <c:v>43373</c:v>
                </c:pt>
                <c:pt idx="405">
                  <c:v>43404</c:v>
                </c:pt>
                <c:pt idx="406">
                  <c:v>43434</c:v>
                </c:pt>
                <c:pt idx="407">
                  <c:v>43465</c:v>
                </c:pt>
                <c:pt idx="408">
                  <c:v>43496</c:v>
                </c:pt>
                <c:pt idx="409">
                  <c:v>43524</c:v>
                </c:pt>
                <c:pt idx="410">
                  <c:v>43555</c:v>
                </c:pt>
                <c:pt idx="411">
                  <c:v>43585</c:v>
                </c:pt>
                <c:pt idx="412">
                  <c:v>43616</c:v>
                </c:pt>
                <c:pt idx="413">
                  <c:v>43646</c:v>
                </c:pt>
                <c:pt idx="414">
                  <c:v>43677</c:v>
                </c:pt>
                <c:pt idx="415">
                  <c:v>43708</c:v>
                </c:pt>
                <c:pt idx="416">
                  <c:v>43738</c:v>
                </c:pt>
                <c:pt idx="417">
                  <c:v>43769</c:v>
                </c:pt>
                <c:pt idx="418">
                  <c:v>43799</c:v>
                </c:pt>
                <c:pt idx="419">
                  <c:v>43830</c:v>
                </c:pt>
                <c:pt idx="420">
                  <c:v>43861</c:v>
                </c:pt>
                <c:pt idx="421">
                  <c:v>43890</c:v>
                </c:pt>
                <c:pt idx="422">
                  <c:v>43921</c:v>
                </c:pt>
                <c:pt idx="423">
                  <c:v>43951</c:v>
                </c:pt>
                <c:pt idx="424">
                  <c:v>43982</c:v>
                </c:pt>
                <c:pt idx="425">
                  <c:v>44012</c:v>
                </c:pt>
                <c:pt idx="426">
                  <c:v>44043</c:v>
                </c:pt>
                <c:pt idx="427">
                  <c:v>44074</c:v>
                </c:pt>
                <c:pt idx="428">
                  <c:v>44104</c:v>
                </c:pt>
                <c:pt idx="429">
                  <c:v>44135</c:v>
                </c:pt>
                <c:pt idx="430">
                  <c:v>44165</c:v>
                </c:pt>
                <c:pt idx="431">
                  <c:v>44196</c:v>
                </c:pt>
                <c:pt idx="432">
                  <c:v>44227</c:v>
                </c:pt>
                <c:pt idx="433">
                  <c:v>44255</c:v>
                </c:pt>
                <c:pt idx="434">
                  <c:v>44286</c:v>
                </c:pt>
                <c:pt idx="435">
                  <c:v>44316</c:v>
                </c:pt>
                <c:pt idx="436">
                  <c:v>44347</c:v>
                </c:pt>
                <c:pt idx="437">
                  <c:v>44377</c:v>
                </c:pt>
                <c:pt idx="438">
                  <c:v>44408</c:v>
                </c:pt>
                <c:pt idx="439">
                  <c:v>44439</c:v>
                </c:pt>
                <c:pt idx="440">
                  <c:v>44469</c:v>
                </c:pt>
                <c:pt idx="441">
                  <c:v>44500</c:v>
                </c:pt>
                <c:pt idx="442">
                  <c:v>44530</c:v>
                </c:pt>
              </c:numCache>
            </c:numRef>
          </c:cat>
          <c:val>
            <c:numRef>
              <c:f>Sheet1!$B$2:$B$444</c:f>
              <c:numCache>
                <c:formatCode>_(* #,##0.00_);_(* \(#,##0.00\);_(* "-"??_);_(@_)</c:formatCode>
                <c:ptCount val="443"/>
                <c:pt idx="0">
                  <c:v>1010.4772022</c:v>
                </c:pt>
                <c:pt idx="1">
                  <c:v>1001.3426004550801</c:v>
                </c:pt>
                <c:pt idx="2">
                  <c:v>1021.8378757262301</c:v>
                </c:pt>
                <c:pt idx="3">
                  <c:v>1037.7395982150902</c:v>
                </c:pt>
                <c:pt idx="4">
                  <c:v>1066.4681387323301</c:v>
                </c:pt>
                <c:pt idx="5">
                  <c:v>1079.4659644608</c:v>
                </c:pt>
                <c:pt idx="6">
                  <c:v>1089.57820763584</c:v>
                </c:pt>
                <c:pt idx="7">
                  <c:v>1099.9120875840899</c:v>
                </c:pt>
                <c:pt idx="8">
                  <c:v>1119.74284719561</c:v>
                </c:pt>
                <c:pt idx="9">
                  <c:v>1134.4980219628699</c:v>
                </c:pt>
                <c:pt idx="10">
                  <c:v>1154.8630010363602</c:v>
                </c:pt>
                <c:pt idx="11">
                  <c:v>1172.9817014001301</c:v>
                </c:pt>
                <c:pt idx="12">
                  <c:v>1186.21652783487</c:v>
                </c:pt>
                <c:pt idx="13">
                  <c:v>1212.1797391242599</c:v>
                </c:pt>
                <c:pt idx="14">
                  <c:v>1237.62675601091</c:v>
                </c:pt>
                <c:pt idx="15">
                  <c:v>1257.5972600096502</c:v>
                </c:pt>
                <c:pt idx="16">
                  <c:v>1244.7167007486999</c:v>
                </c:pt>
                <c:pt idx="17">
                  <c:v>1274.09005147024</c:v>
                </c:pt>
                <c:pt idx="18">
                  <c:v>1295.2899326996401</c:v>
                </c:pt>
                <c:pt idx="19">
                  <c:v>1315.53340806954</c:v>
                </c:pt>
                <c:pt idx="20">
                  <c:v>1310.3997070697201</c:v>
                </c:pt>
                <c:pt idx="21">
                  <c:v>1311.6157312657199</c:v>
                </c:pt>
                <c:pt idx="22">
                  <c:v>1323.63910334037</c:v>
                </c:pt>
                <c:pt idx="23">
                  <c:v>1334.40540657166</c:v>
                </c:pt>
                <c:pt idx="24">
                  <c:v>1355.5248327742299</c:v>
                </c:pt>
                <c:pt idx="25">
                  <c:v>1364.4089257197199</c:v>
                </c:pt>
                <c:pt idx="26">
                  <c:v>1379.1498253817401</c:v>
                </c:pt>
                <c:pt idx="27">
                  <c:v>1382.34004083072</c:v>
                </c:pt>
                <c:pt idx="28">
                  <c:v>1378.2370464414898</c:v>
                </c:pt>
                <c:pt idx="29">
                  <c:v>1384.69396709745</c:v>
                </c:pt>
                <c:pt idx="30">
                  <c:v>1383.4898520398799</c:v>
                </c:pt>
                <c:pt idx="31">
                  <c:v>1397.0066679812301</c:v>
                </c:pt>
                <c:pt idx="32">
                  <c:v>1383.04083604773</c:v>
                </c:pt>
                <c:pt idx="33">
                  <c:v>1424.9349818627099</c:v>
                </c:pt>
                <c:pt idx="34">
                  <c:v>1447.86966021733</c:v>
                </c:pt>
                <c:pt idx="35">
                  <c:v>1479.8209648204902</c:v>
                </c:pt>
                <c:pt idx="36">
                  <c:v>1487.54520821191</c:v>
                </c:pt>
                <c:pt idx="37">
                  <c:v>1499.5423659318501</c:v>
                </c:pt>
                <c:pt idx="38">
                  <c:v>1513.4587757372999</c:v>
                </c:pt>
                <c:pt idx="39">
                  <c:v>1514.18941112838</c:v>
                </c:pt>
                <c:pt idx="40">
                  <c:v>1511.72854141228</c:v>
                </c:pt>
                <c:pt idx="41">
                  <c:v>1506.3238408238001</c:v>
                </c:pt>
                <c:pt idx="42">
                  <c:v>1506.96282912111</c:v>
                </c:pt>
                <c:pt idx="43">
                  <c:v>1503.3151723974302</c:v>
                </c:pt>
                <c:pt idx="44">
                  <c:v>1525.4671668359101</c:v>
                </c:pt>
                <c:pt idx="45">
                  <c:v>1556.61097912063</c:v>
                </c:pt>
                <c:pt idx="46">
                  <c:v>1564.25175479159</c:v>
                </c:pt>
                <c:pt idx="47">
                  <c:v>1561.5285035483698</c:v>
                </c:pt>
                <c:pt idx="48">
                  <c:v>1559.5953959082601</c:v>
                </c:pt>
                <c:pt idx="49">
                  <c:v>1565.1733705645202</c:v>
                </c:pt>
                <c:pt idx="50">
                  <c:v>1560.78964550963</c:v>
                </c:pt>
                <c:pt idx="51">
                  <c:v>1579.4013406353599</c:v>
                </c:pt>
                <c:pt idx="52">
                  <c:v>1577.5040373928798</c:v>
                </c:pt>
                <c:pt idx="53">
                  <c:v>1599.9701185625602</c:v>
                </c:pt>
                <c:pt idx="54">
                  <c:v>1634.6420163016301</c:v>
                </c:pt>
                <c:pt idx="55">
                  <c:v>1617.4244220127</c:v>
                </c:pt>
                <c:pt idx="56">
                  <c:v>1635.0947686193999</c:v>
                </c:pt>
                <c:pt idx="57">
                  <c:v>1649.8633526892199</c:v>
                </c:pt>
                <c:pt idx="58">
                  <c:v>1662.6711729318599</c:v>
                </c:pt>
                <c:pt idx="59">
                  <c:v>1674.8630945483001</c:v>
                </c:pt>
                <c:pt idx="60">
                  <c:v>1678.8620251405898</c:v>
                </c:pt>
                <c:pt idx="61">
                  <c:v>1677.26148756917</c:v>
                </c:pt>
                <c:pt idx="62">
                  <c:v>1674.8075480099301</c:v>
                </c:pt>
                <c:pt idx="63">
                  <c:v>1679.57899365353</c:v>
                </c:pt>
                <c:pt idx="64">
                  <c:v>1711.9121934744398</c:v>
                </c:pt>
                <c:pt idx="65">
                  <c:v>1733.2983970994201</c:v>
                </c:pt>
                <c:pt idx="66">
                  <c:v>1765.5427185586</c:v>
                </c:pt>
                <c:pt idx="67">
                  <c:v>1771.52317159995</c:v>
                </c:pt>
                <c:pt idx="68">
                  <c:v>1790.01199666048</c:v>
                </c:pt>
                <c:pt idx="69">
                  <c:v>1824.3667473110302</c:v>
                </c:pt>
                <c:pt idx="70">
                  <c:v>1840.4318264350502</c:v>
                </c:pt>
                <c:pt idx="71">
                  <c:v>1858.7850075649299</c:v>
                </c:pt>
                <c:pt idx="72">
                  <c:v>1881.7029740835301</c:v>
                </c:pt>
                <c:pt idx="73">
                  <c:v>1890.8273926378101</c:v>
                </c:pt>
                <c:pt idx="74">
                  <c:v>1882.97052549666</c:v>
                </c:pt>
                <c:pt idx="75">
                  <c:v>1906.2015427353301</c:v>
                </c:pt>
                <c:pt idx="76">
                  <c:v>1915.1638411279598</c:v>
                </c:pt>
                <c:pt idx="77">
                  <c:v>1917.4621254518202</c:v>
                </c:pt>
                <c:pt idx="78">
                  <c:v>1940.8110834207698</c:v>
                </c:pt>
                <c:pt idx="79">
                  <c:v>1968.3979466394298</c:v>
                </c:pt>
                <c:pt idx="80">
                  <c:v>2004.9070662022102</c:v>
                </c:pt>
                <c:pt idx="81">
                  <c:v>2027.5417837073003</c:v>
                </c:pt>
                <c:pt idx="82">
                  <c:v>2051.29902585528</c:v>
                </c:pt>
                <c:pt idx="83">
                  <c:v>2098.2795824159498</c:v>
                </c:pt>
                <c:pt idx="84">
                  <c:v>2087.4845966011103</c:v>
                </c:pt>
                <c:pt idx="85">
                  <c:v>2088.0663620670502</c:v>
                </c:pt>
                <c:pt idx="86">
                  <c:v>2081.2707596968098</c:v>
                </c:pt>
                <c:pt idx="87">
                  <c:v>2101.1102732035001</c:v>
                </c:pt>
                <c:pt idx="88">
                  <c:v>2132.1402151920997</c:v>
                </c:pt>
                <c:pt idx="89">
                  <c:v>2166.64228491925</c:v>
                </c:pt>
                <c:pt idx="90">
                  <c:v>2198.84323000426</c:v>
                </c:pt>
                <c:pt idx="91">
                  <c:v>2231.1629938454298</c:v>
                </c:pt>
                <c:pt idx="92">
                  <c:v>2251.5754792626899</c:v>
                </c:pt>
                <c:pt idx="93">
                  <c:v>2221.05488572488</c:v>
                </c:pt>
                <c:pt idx="94">
                  <c:v>2206.1285791004002</c:v>
                </c:pt>
                <c:pt idx="95">
                  <c:v>2224.84186467675</c:v>
                </c:pt>
                <c:pt idx="96">
                  <c:v>2253.5735132318</c:v>
                </c:pt>
                <c:pt idx="97">
                  <c:v>2278.5434496255102</c:v>
                </c:pt>
                <c:pt idx="98">
                  <c:v>2298.4581759392299</c:v>
                </c:pt>
                <c:pt idx="99">
                  <c:v>2325.45863554576</c:v>
                </c:pt>
                <c:pt idx="100">
                  <c:v>2328.1087637863398</c:v>
                </c:pt>
                <c:pt idx="101">
                  <c:v>2329.8693140895298</c:v>
                </c:pt>
                <c:pt idx="102">
                  <c:v>2334.36157099401</c:v>
                </c:pt>
                <c:pt idx="103">
                  <c:v>2363.7438703183302</c:v>
                </c:pt>
                <c:pt idx="104">
                  <c:v>2376.3959554635799</c:v>
                </c:pt>
                <c:pt idx="105">
                  <c:v>2376.2751043225499</c:v>
                </c:pt>
                <c:pt idx="106">
                  <c:v>2371.8913650796003</c:v>
                </c:pt>
                <c:pt idx="107">
                  <c:v>2377.9962842348</c:v>
                </c:pt>
                <c:pt idx="108">
                  <c:v>2396.8114485999499</c:v>
                </c:pt>
                <c:pt idx="109">
                  <c:v>2390.2774601641199</c:v>
                </c:pt>
                <c:pt idx="110">
                  <c:v>2380.3446497489704</c:v>
                </c:pt>
                <c:pt idx="111">
                  <c:v>2377.4976287712198</c:v>
                </c:pt>
                <c:pt idx="112">
                  <c:v>2377.3201003100303</c:v>
                </c:pt>
                <c:pt idx="113">
                  <c:v>2397.8042475737298</c:v>
                </c:pt>
                <c:pt idx="114">
                  <c:v>2416.0502497973303</c:v>
                </c:pt>
                <c:pt idx="115">
                  <c:v>2423.8261988040399</c:v>
                </c:pt>
                <c:pt idx="116">
                  <c:v>2426.3961499705097</c:v>
                </c:pt>
                <c:pt idx="117">
                  <c:v>2444.4374899446202</c:v>
                </c:pt>
                <c:pt idx="118">
                  <c:v>2424.34846489851</c:v>
                </c:pt>
                <c:pt idx="119">
                  <c:v>2430.95466512549</c:v>
                </c:pt>
                <c:pt idx="120">
                  <c:v>2466.4391163821501</c:v>
                </c:pt>
                <c:pt idx="121">
                  <c:v>2508.09494449267</c:v>
                </c:pt>
                <c:pt idx="122">
                  <c:v>2575.79808822626</c:v>
                </c:pt>
                <c:pt idx="123">
                  <c:v>2604.4053116035698</c:v>
                </c:pt>
                <c:pt idx="124">
                  <c:v>2646.3570353803298</c:v>
                </c:pt>
                <c:pt idx="125">
                  <c:v>2659.8105431997201</c:v>
                </c:pt>
                <c:pt idx="126">
                  <c:v>2672.6439702799598</c:v>
                </c:pt>
                <c:pt idx="127">
                  <c:v>2649.2757935176901</c:v>
                </c:pt>
                <c:pt idx="128">
                  <c:v>2678.97060605868</c:v>
                </c:pt>
                <c:pt idx="129">
                  <c:v>2695.9156628158698</c:v>
                </c:pt>
                <c:pt idx="130">
                  <c:v>2718.0219593519901</c:v>
                </c:pt>
                <c:pt idx="131">
                  <c:v>2734.6738893569</c:v>
                </c:pt>
                <c:pt idx="132">
                  <c:v>2733.7837062429999</c:v>
                </c:pt>
                <c:pt idx="133">
                  <c:v>2730.7663408652002</c:v>
                </c:pt>
                <c:pt idx="134">
                  <c:v>2736.2272140668601</c:v>
                </c:pt>
                <c:pt idx="135">
                  <c:v>2736.4749039212202</c:v>
                </c:pt>
                <c:pt idx="136">
                  <c:v>2742.95815479064</c:v>
                </c:pt>
                <c:pt idx="137">
                  <c:v>2757.2521392825001</c:v>
                </c:pt>
                <c:pt idx="138">
                  <c:v>2786.4643238010299</c:v>
                </c:pt>
                <c:pt idx="139">
                  <c:v>2802.3062272544998</c:v>
                </c:pt>
                <c:pt idx="140">
                  <c:v>2813.83619880991</c:v>
                </c:pt>
                <c:pt idx="141">
                  <c:v>2844.3376125590303</c:v>
                </c:pt>
                <c:pt idx="142">
                  <c:v>2863.1050993772501</c:v>
                </c:pt>
                <c:pt idx="143">
                  <c:v>2862.9479163388496</c:v>
                </c:pt>
                <c:pt idx="144">
                  <c:v>2848.0529479699599</c:v>
                </c:pt>
                <c:pt idx="145">
                  <c:v>2847.9815942754299</c:v>
                </c:pt>
                <c:pt idx="146">
                  <c:v>2844.88114822636</c:v>
                </c:pt>
                <c:pt idx="147">
                  <c:v>2845.3358598046902</c:v>
                </c:pt>
                <c:pt idx="148">
                  <c:v>2882.3775872753099</c:v>
                </c:pt>
                <c:pt idx="149">
                  <c:v>2902.2429592599697</c:v>
                </c:pt>
                <c:pt idx="150">
                  <c:v>2902.9545761734898</c:v>
                </c:pt>
                <c:pt idx="151">
                  <c:v>2910.5281164297198</c:v>
                </c:pt>
                <c:pt idx="152">
                  <c:v>2931.1309489364899</c:v>
                </c:pt>
                <c:pt idx="153">
                  <c:v>2957.8236285374701</c:v>
                </c:pt>
                <c:pt idx="154">
                  <c:v>2950.6585510292198</c:v>
                </c:pt>
                <c:pt idx="155">
                  <c:v>2954.5302443689902</c:v>
                </c:pt>
                <c:pt idx="156">
                  <c:v>2975.4247428250401</c:v>
                </c:pt>
                <c:pt idx="157">
                  <c:v>2986.6461921579898</c:v>
                </c:pt>
                <c:pt idx="158">
                  <c:v>2981.9910617452101</c:v>
                </c:pt>
                <c:pt idx="159">
                  <c:v>3005.00737129345</c:v>
                </c:pt>
                <c:pt idx="160">
                  <c:v>3014.6046616656399</c:v>
                </c:pt>
                <c:pt idx="161">
                  <c:v>3024.1379244518203</c:v>
                </c:pt>
                <c:pt idx="162">
                  <c:v>3035.4809849685103</c:v>
                </c:pt>
                <c:pt idx="163">
                  <c:v>3073.0089019902598</c:v>
                </c:pt>
                <c:pt idx="164">
                  <c:v>3137.4783713216798</c:v>
                </c:pt>
                <c:pt idx="165">
                  <c:v>3182.9986968367302</c:v>
                </c:pt>
                <c:pt idx="166">
                  <c:v>3170.4554955693898</c:v>
                </c:pt>
                <c:pt idx="167">
                  <c:v>3200.4554687608502</c:v>
                </c:pt>
                <c:pt idx="168">
                  <c:v>3203.8179517683498</c:v>
                </c:pt>
                <c:pt idx="169">
                  <c:v>3180.9162850844</c:v>
                </c:pt>
                <c:pt idx="170">
                  <c:v>3196.62609455241</c:v>
                </c:pt>
                <c:pt idx="171">
                  <c:v>3207.5499399294599</c:v>
                </c:pt>
                <c:pt idx="172">
                  <c:v>3207.2693899701899</c:v>
                </c:pt>
                <c:pt idx="173">
                  <c:v>3199.4025505392497</c:v>
                </c:pt>
                <c:pt idx="174">
                  <c:v>3227.5875113410902</c:v>
                </c:pt>
                <c:pt idx="175">
                  <c:v>3233.4644479231802</c:v>
                </c:pt>
                <c:pt idx="176">
                  <c:v>3258.59712945814</c:v>
                </c:pt>
                <c:pt idx="177">
                  <c:v>3262.0125609122802</c:v>
                </c:pt>
                <c:pt idx="178">
                  <c:v>3253.7056658628198</c:v>
                </c:pt>
                <c:pt idx="179">
                  <c:v>3260.5430950289401</c:v>
                </c:pt>
                <c:pt idx="180">
                  <c:v>3248.2708676213397</c:v>
                </c:pt>
                <c:pt idx="181">
                  <c:v>3253.1136854234401</c:v>
                </c:pt>
                <c:pt idx="182">
                  <c:v>3281.7064427968999</c:v>
                </c:pt>
                <c:pt idx="183">
                  <c:v>3264.7751094774403</c:v>
                </c:pt>
                <c:pt idx="184">
                  <c:v>3281.5933026652901</c:v>
                </c:pt>
                <c:pt idx="185">
                  <c:v>3323.1034801277201</c:v>
                </c:pt>
                <c:pt idx="186">
                  <c:v>3318.4999137622899</c:v>
                </c:pt>
                <c:pt idx="187">
                  <c:v>3318.55011071938</c:v>
                </c:pt>
                <c:pt idx="188">
                  <c:v>3337.4483144502501</c:v>
                </c:pt>
                <c:pt idx="189">
                  <c:v>3335.4211019535201</c:v>
                </c:pt>
                <c:pt idx="190">
                  <c:v>3366.7194901543198</c:v>
                </c:pt>
                <c:pt idx="191">
                  <c:v>3418.9235954514402</c:v>
                </c:pt>
                <c:pt idx="192">
                  <c:v>3439.2481228588499</c:v>
                </c:pt>
                <c:pt idx="193">
                  <c:v>3453.06975636268</c:v>
                </c:pt>
                <c:pt idx="194">
                  <c:v>3437.04994745264</c:v>
                </c:pt>
                <c:pt idx="195">
                  <c:v>3451.3881436749202</c:v>
                </c:pt>
                <c:pt idx="196">
                  <c:v>3469.02655942204</c:v>
                </c:pt>
                <c:pt idx="197">
                  <c:v>3460.7266535485301</c:v>
                </c:pt>
                <c:pt idx="198">
                  <c:v>3503.00655871854</c:v>
                </c:pt>
                <c:pt idx="199">
                  <c:v>3554.64118435923</c:v>
                </c:pt>
                <c:pt idx="200">
                  <c:v>3584.0518333682498</c:v>
                </c:pt>
                <c:pt idx="201">
                  <c:v>3590.8563109633496</c:v>
                </c:pt>
                <c:pt idx="202">
                  <c:v>3578.3981402152499</c:v>
                </c:pt>
                <c:pt idx="203">
                  <c:v>3548.7438446126198</c:v>
                </c:pt>
                <c:pt idx="204">
                  <c:v>3529.1791254572499</c:v>
                </c:pt>
                <c:pt idx="205">
                  <c:v>3549.5679739194397</c:v>
                </c:pt>
                <c:pt idx="206">
                  <c:v>3539.6932664278002</c:v>
                </c:pt>
                <c:pt idx="207">
                  <c:v>3609.2851273185402</c:v>
                </c:pt>
                <c:pt idx="208">
                  <c:v>3655.8826004738899</c:v>
                </c:pt>
                <c:pt idx="209">
                  <c:v>3725.2732761275001</c:v>
                </c:pt>
                <c:pt idx="210">
                  <c:v>3764.49293231704</c:v>
                </c:pt>
                <c:pt idx="211">
                  <c:v>3799.2701864943001</c:v>
                </c:pt>
                <c:pt idx="212">
                  <c:v>3833.8155213945797</c:v>
                </c:pt>
                <c:pt idx="213">
                  <c:v>3828.29153226271</c:v>
                </c:pt>
                <c:pt idx="214">
                  <c:v>3821.3438584422802</c:v>
                </c:pt>
                <c:pt idx="215">
                  <c:v>3905.0648682370502</c:v>
                </c:pt>
                <c:pt idx="216">
                  <c:v>3922.6759110355101</c:v>
                </c:pt>
                <c:pt idx="217">
                  <c:v>3969.1793539947203</c:v>
                </c:pt>
                <c:pt idx="218">
                  <c:v>3975.0030946946699</c:v>
                </c:pt>
                <c:pt idx="219">
                  <c:v>3991.3095666423901</c:v>
                </c:pt>
                <c:pt idx="220">
                  <c:v>4061.88403331472</c:v>
                </c:pt>
                <c:pt idx="221">
                  <c:v>4052.0428133483001</c:v>
                </c:pt>
                <c:pt idx="222">
                  <c:v>3998.4780185997597</c:v>
                </c:pt>
                <c:pt idx="223">
                  <c:v>4007.4057339525602</c:v>
                </c:pt>
                <c:pt idx="224">
                  <c:v>4109.2015402258203</c:v>
                </c:pt>
                <c:pt idx="225">
                  <c:v>4099.3374763050597</c:v>
                </c:pt>
                <c:pt idx="226">
                  <c:v>4115.8283452159894</c:v>
                </c:pt>
                <c:pt idx="227">
                  <c:v>4179.17223705371</c:v>
                </c:pt>
                <c:pt idx="228">
                  <c:v>4191.9765475234008</c:v>
                </c:pt>
                <c:pt idx="229">
                  <c:v>4210.5844186964005</c:v>
                </c:pt>
                <c:pt idx="230">
                  <c:v>4249.2726506702493</c:v>
                </c:pt>
                <c:pt idx="231">
                  <c:v>4162.6043905034703</c:v>
                </c:pt>
                <c:pt idx="232">
                  <c:v>4177.8211817215097</c:v>
                </c:pt>
                <c:pt idx="233">
                  <c:v>4183.1145693107792</c:v>
                </c:pt>
                <c:pt idx="234">
                  <c:v>4189.1684931891796</c:v>
                </c:pt>
                <c:pt idx="235">
                  <c:v>4233.4000993448099</c:v>
                </c:pt>
                <c:pt idx="236">
                  <c:v>4246.4264611068202</c:v>
                </c:pt>
                <c:pt idx="237">
                  <c:v>4300.2666215183999</c:v>
                </c:pt>
                <c:pt idx="238">
                  <c:v>4341.9539638919796</c:v>
                </c:pt>
                <c:pt idx="239">
                  <c:v>4366.4649687578003</c:v>
                </c:pt>
                <c:pt idx="240">
                  <c:v>4336.4989693753905</c:v>
                </c:pt>
                <c:pt idx="241">
                  <c:v>4340.0957010827306</c:v>
                </c:pt>
                <c:pt idx="242">
                  <c:v>4320.6579727019898</c:v>
                </c:pt>
                <c:pt idx="243">
                  <c:v>4354.0733175598498</c:v>
                </c:pt>
                <c:pt idx="244">
                  <c:v>4330.8615976989304</c:v>
                </c:pt>
                <c:pt idx="245">
                  <c:v>4320.7371069431201</c:v>
                </c:pt>
                <c:pt idx="246">
                  <c:v>4301.17728733482</c:v>
                </c:pt>
                <c:pt idx="247">
                  <c:v>4342.4561524391092</c:v>
                </c:pt>
                <c:pt idx="248">
                  <c:v>4320.8799807540599</c:v>
                </c:pt>
                <c:pt idx="249">
                  <c:v>4298.63278384369</c:v>
                </c:pt>
                <c:pt idx="250">
                  <c:v>4285.8019663626401</c:v>
                </c:pt>
                <c:pt idx="251">
                  <c:v>4303.3311916968205</c:v>
                </c:pt>
                <c:pt idx="252">
                  <c:v>4332.7828405119699</c:v>
                </c:pt>
                <c:pt idx="253">
                  <c:v>4326.2690223117606</c:v>
                </c:pt>
                <c:pt idx="254">
                  <c:v>4320.67042785386</c:v>
                </c:pt>
                <c:pt idx="255">
                  <c:v>4378.1129116234597</c:v>
                </c:pt>
                <c:pt idx="256">
                  <c:v>4413.3404383601101</c:v>
                </c:pt>
                <c:pt idx="257">
                  <c:v>4409.74962277126</c:v>
                </c:pt>
                <c:pt idx="258">
                  <c:v>4436.14680293939</c:v>
                </c:pt>
                <c:pt idx="259">
                  <c:v>4459.9184132812697</c:v>
                </c:pt>
                <c:pt idx="260">
                  <c:v>4463.4642575899998</c:v>
                </c:pt>
                <c:pt idx="261">
                  <c:v>4480.2751739740406</c:v>
                </c:pt>
                <c:pt idx="262">
                  <c:v>4529.3350979689994</c:v>
                </c:pt>
                <c:pt idx="263">
                  <c:v>4514.9242402150394</c:v>
                </c:pt>
                <c:pt idx="264">
                  <c:v>4512.8229669326101</c:v>
                </c:pt>
                <c:pt idx="265">
                  <c:v>4561.0289003474099</c:v>
                </c:pt>
                <c:pt idx="266">
                  <c:v>4586.5659296657705</c:v>
                </c:pt>
                <c:pt idx="267">
                  <c:v>4615.6071835944394</c:v>
                </c:pt>
                <c:pt idx="268">
                  <c:v>4597.4945957296704</c:v>
                </c:pt>
                <c:pt idx="269">
                  <c:v>4609.2568875098095</c:v>
                </c:pt>
                <c:pt idx="270">
                  <c:v>4664.8707301204304</c:v>
                </c:pt>
                <c:pt idx="271">
                  <c:v>4707.6855476374094</c:v>
                </c:pt>
                <c:pt idx="272">
                  <c:v>4772.3631833659001</c:v>
                </c:pt>
                <c:pt idx="273">
                  <c:v>4812.9772191219708</c:v>
                </c:pt>
                <c:pt idx="274">
                  <c:v>4883.0514418433904</c:v>
                </c:pt>
                <c:pt idx="275">
                  <c:v>4886.5250424807791</c:v>
                </c:pt>
                <c:pt idx="276">
                  <c:v>4986.3967223394702</c:v>
                </c:pt>
                <c:pt idx="277">
                  <c:v>5057.1662316199499</c:v>
                </c:pt>
                <c:pt idx="278">
                  <c:v>5103.7111996645599</c:v>
                </c:pt>
                <c:pt idx="279">
                  <c:v>5041.2062695929599</c:v>
                </c:pt>
                <c:pt idx="280">
                  <c:v>5031.7491496270004</c:v>
                </c:pt>
                <c:pt idx="281">
                  <c:v>5060.8374836497496</c:v>
                </c:pt>
                <c:pt idx="282">
                  <c:v>5052.4569984221207</c:v>
                </c:pt>
                <c:pt idx="283">
                  <c:v>5031.4297793880196</c:v>
                </c:pt>
                <c:pt idx="284">
                  <c:v>4968.0597474774004</c:v>
                </c:pt>
                <c:pt idx="285">
                  <c:v>4904.4035527948099</c:v>
                </c:pt>
                <c:pt idx="286">
                  <c:v>4947.4696966593201</c:v>
                </c:pt>
                <c:pt idx="287">
                  <c:v>5092.00247005049</c:v>
                </c:pt>
                <c:pt idx="288">
                  <c:v>5077.5306380076399</c:v>
                </c:pt>
                <c:pt idx="289">
                  <c:v>5024.00016652254</c:v>
                </c:pt>
                <c:pt idx="290">
                  <c:v>5080.6101658229099</c:v>
                </c:pt>
                <c:pt idx="291">
                  <c:v>5105.3502559604494</c:v>
                </c:pt>
                <c:pt idx="292">
                  <c:v>5215.3965310195699</c:v>
                </c:pt>
                <c:pt idx="293">
                  <c:v>5223.9161769659795</c:v>
                </c:pt>
                <c:pt idx="294">
                  <c:v>5274.9879371277802</c:v>
                </c:pt>
                <c:pt idx="295">
                  <c:v>5324.7098415484497</c:v>
                </c:pt>
                <c:pt idx="296">
                  <c:v>5387.5619833055398</c:v>
                </c:pt>
                <c:pt idx="297">
                  <c:v>5413.8752325565702</c:v>
                </c:pt>
                <c:pt idx="298">
                  <c:v>5492.4030039318704</c:v>
                </c:pt>
                <c:pt idx="299">
                  <c:v>5399.8479411309199</c:v>
                </c:pt>
                <c:pt idx="300">
                  <c:v>5429.4880553099702</c:v>
                </c:pt>
                <c:pt idx="301">
                  <c:v>5438.7816426885902</c:v>
                </c:pt>
                <c:pt idx="302">
                  <c:v>5409.6944635842692</c:v>
                </c:pt>
                <c:pt idx="303">
                  <c:v>5417.4578322587004</c:v>
                </c:pt>
                <c:pt idx="304">
                  <c:v>5377.9438818910203</c:v>
                </c:pt>
                <c:pt idx="305">
                  <c:v>5413.1748153864501</c:v>
                </c:pt>
                <c:pt idx="306">
                  <c:v>5495.5413732024499</c:v>
                </c:pt>
                <c:pt idx="307">
                  <c:v>5513.6222797034698</c:v>
                </c:pt>
                <c:pt idx="308">
                  <c:v>5580.0220460240398</c:v>
                </c:pt>
                <c:pt idx="309">
                  <c:v>5629.8734552012102</c:v>
                </c:pt>
                <c:pt idx="310">
                  <c:v>5545.1409715753498</c:v>
                </c:pt>
                <c:pt idx="311">
                  <c:v>5585.5206271338093</c:v>
                </c:pt>
                <c:pt idx="312">
                  <c:v>5608.7763466565702</c:v>
                </c:pt>
                <c:pt idx="313">
                  <c:v>5626.2126648986605</c:v>
                </c:pt>
                <c:pt idx="314">
                  <c:v>5645.0148633695098</c:v>
                </c:pt>
                <c:pt idx="315">
                  <c:v>5729.7745921925498</c:v>
                </c:pt>
                <c:pt idx="316">
                  <c:v>5726.0405536696308</c:v>
                </c:pt>
                <c:pt idx="317">
                  <c:v>5736.7263084628003</c:v>
                </c:pt>
                <c:pt idx="318">
                  <c:v>5793.4668726343007</c:v>
                </c:pt>
                <c:pt idx="319">
                  <c:v>5810.5858778203701</c:v>
                </c:pt>
                <c:pt idx="320">
                  <c:v>5737.1720526272793</c:v>
                </c:pt>
                <c:pt idx="321">
                  <c:v>5786.6112171381401</c:v>
                </c:pt>
                <c:pt idx="322">
                  <c:v>5742.5651637989904</c:v>
                </c:pt>
                <c:pt idx="323">
                  <c:v>5749.1927765513701</c:v>
                </c:pt>
                <c:pt idx="324">
                  <c:v>5808.4392895368901</c:v>
                </c:pt>
                <c:pt idx="325">
                  <c:v>5808.4534220505202</c:v>
                </c:pt>
                <c:pt idx="326">
                  <c:v>5789.6644123361702</c:v>
                </c:pt>
                <c:pt idx="327">
                  <c:v>5816.3164301720599</c:v>
                </c:pt>
                <c:pt idx="328">
                  <c:v>5769.0020587755498</c:v>
                </c:pt>
                <c:pt idx="329">
                  <c:v>5781.9217365785798</c:v>
                </c:pt>
                <c:pt idx="330">
                  <c:v>5807.1037102519103</c:v>
                </c:pt>
                <c:pt idx="331">
                  <c:v>5838.3397465511598</c:v>
                </c:pt>
                <c:pt idx="332">
                  <c:v>5867.6025656033698</c:v>
                </c:pt>
                <c:pt idx="333">
                  <c:v>5861.7946324485401</c:v>
                </c:pt>
                <c:pt idx="334">
                  <c:v>5858.5149319736101</c:v>
                </c:pt>
                <c:pt idx="335">
                  <c:v>5849.3925317480598</c:v>
                </c:pt>
                <c:pt idx="336">
                  <c:v>5838.8667119153497</c:v>
                </c:pt>
                <c:pt idx="337">
                  <c:v>5814.0730376069105</c:v>
                </c:pt>
                <c:pt idx="338">
                  <c:v>5801.1822655695196</c:v>
                </c:pt>
                <c:pt idx="339">
                  <c:v>5812.0092463995197</c:v>
                </c:pt>
                <c:pt idx="340">
                  <c:v>5755.8759271079007</c:v>
                </c:pt>
                <c:pt idx="341">
                  <c:v>5736.4401264818307</c:v>
                </c:pt>
                <c:pt idx="342">
                  <c:v>5777.7138625252501</c:v>
                </c:pt>
                <c:pt idx="343">
                  <c:v>5762.7164565211006</c:v>
                </c:pt>
                <c:pt idx="344">
                  <c:v>5809.4592068196698</c:v>
                </c:pt>
                <c:pt idx="345">
                  <c:v>5829.1330781077595</c:v>
                </c:pt>
                <c:pt idx="346">
                  <c:v>5816.3104093931197</c:v>
                </c:pt>
                <c:pt idx="347">
                  <c:v>5796.9944431051599</c:v>
                </c:pt>
                <c:pt idx="348">
                  <c:v>5814.5800489289104</c:v>
                </c:pt>
                <c:pt idx="349">
                  <c:v>5844.6250923006901</c:v>
                </c:pt>
                <c:pt idx="350">
                  <c:v>5831.4175803490798</c:v>
                </c:pt>
                <c:pt idx="351">
                  <c:v>5856.5444326913193</c:v>
                </c:pt>
                <c:pt idx="352">
                  <c:v>5870.0340978681606</c:v>
                </c:pt>
                <c:pt idx="353">
                  <c:v>5883.5645704889994</c:v>
                </c:pt>
                <c:pt idx="354">
                  <c:v>5852.2060762205201</c:v>
                </c:pt>
                <c:pt idx="355">
                  <c:v>5847.1918826455994</c:v>
                </c:pt>
                <c:pt idx="356">
                  <c:v>5774.4678411544701</c:v>
                </c:pt>
                <c:pt idx="357">
                  <c:v>5770.13032538282</c:v>
                </c:pt>
                <c:pt idx="358">
                  <c:v>5748.0066774874294</c:v>
                </c:pt>
                <c:pt idx="359">
                  <c:v>5699.8078297249995</c:v>
                </c:pt>
                <c:pt idx="360">
                  <c:v>5696.9802548072994</c:v>
                </c:pt>
                <c:pt idx="361">
                  <c:v>5682.6788649216596</c:v>
                </c:pt>
                <c:pt idx="362">
                  <c:v>5657.1700764298494</c:v>
                </c:pt>
                <c:pt idx="363">
                  <c:v>5699.5741205526501</c:v>
                </c:pt>
                <c:pt idx="364">
                  <c:v>5670.4402128154097</c:v>
                </c:pt>
                <c:pt idx="365">
                  <c:v>5678.5022745967699</c:v>
                </c:pt>
                <c:pt idx="366">
                  <c:v>5666.78929041848</c:v>
                </c:pt>
                <c:pt idx="367">
                  <c:v>5672.6201139917794</c:v>
                </c:pt>
                <c:pt idx="368">
                  <c:v>5688.0443770776301</c:v>
                </c:pt>
                <c:pt idx="369">
                  <c:v>5684.5807289124805</c:v>
                </c:pt>
                <c:pt idx="370">
                  <c:v>5643.2121448251</c:v>
                </c:pt>
                <c:pt idx="371">
                  <c:v>5658.71135000288</c:v>
                </c:pt>
                <c:pt idx="372">
                  <c:v>5679.5209548562498</c:v>
                </c:pt>
                <c:pt idx="373">
                  <c:v>5727.1016283904901</c:v>
                </c:pt>
                <c:pt idx="374">
                  <c:v>5790.1717817870604</c:v>
                </c:pt>
                <c:pt idx="375">
                  <c:v>5824.9124911232593</c:v>
                </c:pt>
                <c:pt idx="376">
                  <c:v>5784.4430617364405</c:v>
                </c:pt>
                <c:pt idx="377">
                  <c:v>5855.0277160499609</c:v>
                </c:pt>
                <c:pt idx="378">
                  <c:v>5860.0367297332095</c:v>
                </c:pt>
                <c:pt idx="379">
                  <c:v>5845.1103020168493</c:v>
                </c:pt>
                <c:pt idx="380">
                  <c:v>5876.6564540850804</c:v>
                </c:pt>
                <c:pt idx="381">
                  <c:v>5833.6230722464097</c:v>
                </c:pt>
                <c:pt idx="382">
                  <c:v>5748.4420808902496</c:v>
                </c:pt>
                <c:pt idx="383">
                  <c:v>5743.9662703060103</c:v>
                </c:pt>
                <c:pt idx="384">
                  <c:v>5791.0912630188295</c:v>
                </c:pt>
                <c:pt idx="385">
                  <c:v>5793.87251161942</c:v>
                </c:pt>
                <c:pt idx="386">
                  <c:v>5801.38592379888</c:v>
                </c:pt>
                <c:pt idx="387">
                  <c:v>5820.9216987235795</c:v>
                </c:pt>
                <c:pt idx="388">
                  <c:v>5850.0597932334504</c:v>
                </c:pt>
                <c:pt idx="389">
                  <c:v>5845.0983282725101</c:v>
                </c:pt>
                <c:pt idx="390">
                  <c:v>5891.9214902810108</c:v>
                </c:pt>
                <c:pt idx="391">
                  <c:v>5910.2664197188305</c:v>
                </c:pt>
                <c:pt idx="392">
                  <c:v>5892.4397104292902</c:v>
                </c:pt>
                <c:pt idx="393">
                  <c:v>5879.2250210847997</c:v>
                </c:pt>
                <c:pt idx="394">
                  <c:v>5893.0290516416899</c:v>
                </c:pt>
                <c:pt idx="395">
                  <c:v>5899.4324853683402</c:v>
                </c:pt>
                <c:pt idx="396">
                  <c:v>5933.5390549186304</c:v>
                </c:pt>
                <c:pt idx="397">
                  <c:v>5923.1020143096002</c:v>
                </c:pt>
                <c:pt idx="398">
                  <c:v>5946.2340761854202</c:v>
                </c:pt>
                <c:pt idx="399">
                  <c:v>5912.0822726256702</c:v>
                </c:pt>
                <c:pt idx="400">
                  <c:v>5903.9454040312903</c:v>
                </c:pt>
                <c:pt idx="401">
                  <c:v>5898.7544060855698</c:v>
                </c:pt>
                <c:pt idx="402">
                  <c:v>5894.6143104472503</c:v>
                </c:pt>
                <c:pt idx="403">
                  <c:v>5911.3935882660398</c:v>
                </c:pt>
                <c:pt idx="404">
                  <c:v>5895.3635363600506</c:v>
                </c:pt>
                <c:pt idx="405">
                  <c:v>5881.0585381393303</c:v>
                </c:pt>
                <c:pt idx="406">
                  <c:v>5890.70935578852</c:v>
                </c:pt>
                <c:pt idx="407">
                  <c:v>5933.2482268496005</c:v>
                </c:pt>
                <c:pt idx="408">
                  <c:v>5972.4095400532306</c:v>
                </c:pt>
                <c:pt idx="409">
                  <c:v>5967.63569754932</c:v>
                </c:pt>
                <c:pt idx="410">
                  <c:v>5989.1122206361097</c:v>
                </c:pt>
                <c:pt idx="411">
                  <c:v>6000.3048514306702</c:v>
                </c:pt>
                <c:pt idx="412">
                  <c:v>6027.4267801871201</c:v>
                </c:pt>
                <c:pt idx="413">
                  <c:v>6076.08683428532</c:v>
                </c:pt>
                <c:pt idx="414">
                  <c:v>6061.6967406183003</c:v>
                </c:pt>
                <c:pt idx="415">
                  <c:v>6095.3563036441301</c:v>
                </c:pt>
                <c:pt idx="416">
                  <c:v>6083.4768302918101</c:v>
                </c:pt>
                <c:pt idx="417">
                  <c:v>6111.40385620907</c:v>
                </c:pt>
                <c:pt idx="418">
                  <c:v>6099.1520938874601</c:v>
                </c:pt>
                <c:pt idx="419">
                  <c:v>6135.8160354343599</c:v>
                </c:pt>
                <c:pt idx="420">
                  <c:v>6152.3070080341895</c:v>
                </c:pt>
                <c:pt idx="421">
                  <c:v>6173.8701574999004</c:v>
                </c:pt>
                <c:pt idx="422">
                  <c:v>6129.5947675052494</c:v>
                </c:pt>
                <c:pt idx="423">
                  <c:v>6175.66228864397</c:v>
                </c:pt>
                <c:pt idx="424">
                  <c:v>6205.4452092805905</c:v>
                </c:pt>
                <c:pt idx="425">
                  <c:v>6233.0574081785808</c:v>
                </c:pt>
                <c:pt idx="426">
                  <c:v>6302.8516465286702</c:v>
                </c:pt>
                <c:pt idx="427">
                  <c:v>6326.8993279918795</c:v>
                </c:pt>
                <c:pt idx="428">
                  <c:v>6311.44024481017</c:v>
                </c:pt>
                <c:pt idx="429">
                  <c:v>6312.0956367569297</c:v>
                </c:pt>
                <c:pt idx="430">
                  <c:v>6350.1287618860497</c:v>
                </c:pt>
                <c:pt idx="431">
                  <c:v>6393.4065124912004</c:v>
                </c:pt>
                <c:pt idx="432">
                  <c:v>6387.9115023471204</c:v>
                </c:pt>
                <c:pt idx="433">
                  <c:v>6372.6371084434404</c:v>
                </c:pt>
                <c:pt idx="434">
                  <c:v>6377.0844578112201</c:v>
                </c:pt>
                <c:pt idx="435">
                  <c:v>6418.7631789054703</c:v>
                </c:pt>
                <c:pt idx="436">
                  <c:v>6449.8577140457901</c:v>
                </c:pt>
                <c:pt idx="437">
                  <c:v>6408.6817843451599</c:v>
                </c:pt>
                <c:pt idx="438">
                  <c:v>6442.8750535034796</c:v>
                </c:pt>
                <c:pt idx="439">
                  <c:v>6436.9364558375501</c:v>
                </c:pt>
                <c:pt idx="440">
                  <c:v>6406.49586470952</c:v>
                </c:pt>
                <c:pt idx="441">
                  <c:v>6392.2004713393899</c:v>
                </c:pt>
                <c:pt idx="442">
                  <c:v>6371.2086160316003</c:v>
                </c:pt>
              </c:numCache>
            </c:numRef>
          </c:val>
          <c:smooth val="0"/>
          <c:extLst>
            <c:ext xmlns:c16="http://schemas.microsoft.com/office/drawing/2014/chart" uri="{C3380CC4-5D6E-409C-BE32-E72D297353CC}">
              <c16:uniqueId val="{00000000-21A0-44A6-8830-A0093B53B64C}"/>
            </c:ext>
          </c:extLst>
        </c:ser>
        <c:ser>
          <c:idx val="1"/>
          <c:order val="1"/>
          <c:tx>
            <c:strRef>
              <c:f>Sheet1!$C$1</c:f>
              <c:strCache>
                <c:ptCount val="1"/>
                <c:pt idx="0">
                  <c:v>20/80</c:v>
                </c:pt>
              </c:strCache>
            </c:strRef>
          </c:tx>
          <c:spPr>
            <a:ln>
              <a:solidFill>
                <a:schemeClr val="accent2">
                  <a:lumMod val="60000"/>
                  <a:lumOff val="40000"/>
                </a:schemeClr>
              </a:solidFill>
            </a:ln>
          </c:spPr>
          <c:marker>
            <c:symbol val="none"/>
          </c:marker>
          <c:cat>
            <c:numRef>
              <c:f>Sheet1!$A$2:$A$444</c:f>
              <c:numCache>
                <c:formatCode>yy\-mmm</c:formatCode>
                <c:ptCount val="443"/>
                <c:pt idx="0">
                  <c:v>31078</c:v>
                </c:pt>
                <c:pt idx="1">
                  <c:v>31106</c:v>
                </c:pt>
                <c:pt idx="2">
                  <c:v>31137</c:v>
                </c:pt>
                <c:pt idx="3">
                  <c:v>31167</c:v>
                </c:pt>
                <c:pt idx="4">
                  <c:v>31198</c:v>
                </c:pt>
                <c:pt idx="5">
                  <c:v>31228</c:v>
                </c:pt>
                <c:pt idx="6">
                  <c:v>31259</c:v>
                </c:pt>
                <c:pt idx="7">
                  <c:v>31290</c:v>
                </c:pt>
                <c:pt idx="8">
                  <c:v>31320</c:v>
                </c:pt>
                <c:pt idx="9">
                  <c:v>31351</c:v>
                </c:pt>
                <c:pt idx="10">
                  <c:v>31381</c:v>
                </c:pt>
                <c:pt idx="11">
                  <c:v>31412</c:v>
                </c:pt>
                <c:pt idx="12">
                  <c:v>31443</c:v>
                </c:pt>
                <c:pt idx="13">
                  <c:v>31471</c:v>
                </c:pt>
                <c:pt idx="14">
                  <c:v>31502</c:v>
                </c:pt>
                <c:pt idx="15">
                  <c:v>31532</c:v>
                </c:pt>
                <c:pt idx="16">
                  <c:v>31563</c:v>
                </c:pt>
                <c:pt idx="17">
                  <c:v>31593</c:v>
                </c:pt>
                <c:pt idx="18">
                  <c:v>31624</c:v>
                </c:pt>
                <c:pt idx="19">
                  <c:v>31655</c:v>
                </c:pt>
                <c:pt idx="20">
                  <c:v>31685</c:v>
                </c:pt>
                <c:pt idx="21">
                  <c:v>31716</c:v>
                </c:pt>
                <c:pt idx="22">
                  <c:v>31746</c:v>
                </c:pt>
                <c:pt idx="23">
                  <c:v>31777</c:v>
                </c:pt>
                <c:pt idx="24">
                  <c:v>31808</c:v>
                </c:pt>
                <c:pt idx="25">
                  <c:v>31836</c:v>
                </c:pt>
                <c:pt idx="26">
                  <c:v>31867</c:v>
                </c:pt>
                <c:pt idx="27">
                  <c:v>31897</c:v>
                </c:pt>
                <c:pt idx="28">
                  <c:v>31928</c:v>
                </c:pt>
                <c:pt idx="29">
                  <c:v>31958</c:v>
                </c:pt>
                <c:pt idx="30">
                  <c:v>31989</c:v>
                </c:pt>
                <c:pt idx="31">
                  <c:v>32020</c:v>
                </c:pt>
                <c:pt idx="32">
                  <c:v>32050</c:v>
                </c:pt>
                <c:pt idx="33">
                  <c:v>32081</c:v>
                </c:pt>
                <c:pt idx="34">
                  <c:v>32111</c:v>
                </c:pt>
                <c:pt idx="35">
                  <c:v>32142</c:v>
                </c:pt>
                <c:pt idx="36">
                  <c:v>32173</c:v>
                </c:pt>
                <c:pt idx="37">
                  <c:v>32202</c:v>
                </c:pt>
                <c:pt idx="38">
                  <c:v>32233</c:v>
                </c:pt>
                <c:pt idx="39">
                  <c:v>32263</c:v>
                </c:pt>
                <c:pt idx="40">
                  <c:v>32294</c:v>
                </c:pt>
                <c:pt idx="41">
                  <c:v>32324</c:v>
                </c:pt>
                <c:pt idx="42">
                  <c:v>32355</c:v>
                </c:pt>
                <c:pt idx="43">
                  <c:v>32386</c:v>
                </c:pt>
                <c:pt idx="44">
                  <c:v>32416</c:v>
                </c:pt>
                <c:pt idx="45">
                  <c:v>32447</c:v>
                </c:pt>
                <c:pt idx="46">
                  <c:v>32477</c:v>
                </c:pt>
                <c:pt idx="47">
                  <c:v>32508</c:v>
                </c:pt>
                <c:pt idx="48">
                  <c:v>32539</c:v>
                </c:pt>
                <c:pt idx="49">
                  <c:v>32567</c:v>
                </c:pt>
                <c:pt idx="50">
                  <c:v>32598</c:v>
                </c:pt>
                <c:pt idx="51">
                  <c:v>32628</c:v>
                </c:pt>
                <c:pt idx="52">
                  <c:v>32659</c:v>
                </c:pt>
                <c:pt idx="53">
                  <c:v>32689</c:v>
                </c:pt>
                <c:pt idx="54">
                  <c:v>32720</c:v>
                </c:pt>
                <c:pt idx="55">
                  <c:v>32751</c:v>
                </c:pt>
                <c:pt idx="56">
                  <c:v>32781</c:v>
                </c:pt>
                <c:pt idx="57">
                  <c:v>32812</c:v>
                </c:pt>
                <c:pt idx="58">
                  <c:v>32842</c:v>
                </c:pt>
                <c:pt idx="59">
                  <c:v>32873</c:v>
                </c:pt>
                <c:pt idx="60">
                  <c:v>32904</c:v>
                </c:pt>
                <c:pt idx="61">
                  <c:v>32932</c:v>
                </c:pt>
                <c:pt idx="62">
                  <c:v>32963</c:v>
                </c:pt>
                <c:pt idx="63">
                  <c:v>32993</c:v>
                </c:pt>
                <c:pt idx="64">
                  <c:v>33024</c:v>
                </c:pt>
                <c:pt idx="65">
                  <c:v>33054</c:v>
                </c:pt>
                <c:pt idx="66">
                  <c:v>33085</c:v>
                </c:pt>
                <c:pt idx="67">
                  <c:v>33116</c:v>
                </c:pt>
                <c:pt idx="68">
                  <c:v>33146</c:v>
                </c:pt>
                <c:pt idx="69">
                  <c:v>33177</c:v>
                </c:pt>
                <c:pt idx="70">
                  <c:v>33207</c:v>
                </c:pt>
                <c:pt idx="71">
                  <c:v>33238</c:v>
                </c:pt>
                <c:pt idx="72">
                  <c:v>33269</c:v>
                </c:pt>
                <c:pt idx="73">
                  <c:v>33297</c:v>
                </c:pt>
                <c:pt idx="74">
                  <c:v>33328</c:v>
                </c:pt>
                <c:pt idx="75">
                  <c:v>33358</c:v>
                </c:pt>
                <c:pt idx="76">
                  <c:v>33389</c:v>
                </c:pt>
                <c:pt idx="77">
                  <c:v>33419</c:v>
                </c:pt>
                <c:pt idx="78">
                  <c:v>33450</c:v>
                </c:pt>
                <c:pt idx="79">
                  <c:v>33481</c:v>
                </c:pt>
                <c:pt idx="80">
                  <c:v>33511</c:v>
                </c:pt>
                <c:pt idx="81">
                  <c:v>33542</c:v>
                </c:pt>
                <c:pt idx="82">
                  <c:v>33572</c:v>
                </c:pt>
                <c:pt idx="83">
                  <c:v>33603</c:v>
                </c:pt>
                <c:pt idx="84">
                  <c:v>33634</c:v>
                </c:pt>
                <c:pt idx="85">
                  <c:v>33663</c:v>
                </c:pt>
                <c:pt idx="86">
                  <c:v>33694</c:v>
                </c:pt>
                <c:pt idx="87">
                  <c:v>33724</c:v>
                </c:pt>
                <c:pt idx="88">
                  <c:v>33755</c:v>
                </c:pt>
                <c:pt idx="89">
                  <c:v>33785</c:v>
                </c:pt>
                <c:pt idx="90">
                  <c:v>33816</c:v>
                </c:pt>
                <c:pt idx="91">
                  <c:v>33847</c:v>
                </c:pt>
                <c:pt idx="92">
                  <c:v>33877</c:v>
                </c:pt>
                <c:pt idx="93">
                  <c:v>33908</c:v>
                </c:pt>
                <c:pt idx="94">
                  <c:v>33938</c:v>
                </c:pt>
                <c:pt idx="95">
                  <c:v>33969</c:v>
                </c:pt>
                <c:pt idx="96">
                  <c:v>34000</c:v>
                </c:pt>
                <c:pt idx="97">
                  <c:v>34028</c:v>
                </c:pt>
                <c:pt idx="98">
                  <c:v>34059</c:v>
                </c:pt>
                <c:pt idx="99">
                  <c:v>34089</c:v>
                </c:pt>
                <c:pt idx="100">
                  <c:v>34120</c:v>
                </c:pt>
                <c:pt idx="101">
                  <c:v>34150</c:v>
                </c:pt>
                <c:pt idx="102">
                  <c:v>34181</c:v>
                </c:pt>
                <c:pt idx="103">
                  <c:v>34212</c:v>
                </c:pt>
                <c:pt idx="104">
                  <c:v>34242</c:v>
                </c:pt>
                <c:pt idx="105">
                  <c:v>34273</c:v>
                </c:pt>
                <c:pt idx="106">
                  <c:v>34303</c:v>
                </c:pt>
                <c:pt idx="107">
                  <c:v>34334</c:v>
                </c:pt>
                <c:pt idx="108">
                  <c:v>34365</c:v>
                </c:pt>
                <c:pt idx="109">
                  <c:v>34393</c:v>
                </c:pt>
                <c:pt idx="110">
                  <c:v>34424</c:v>
                </c:pt>
                <c:pt idx="111">
                  <c:v>34454</c:v>
                </c:pt>
                <c:pt idx="112">
                  <c:v>34485</c:v>
                </c:pt>
                <c:pt idx="113">
                  <c:v>34515</c:v>
                </c:pt>
                <c:pt idx="114">
                  <c:v>34546</c:v>
                </c:pt>
                <c:pt idx="115">
                  <c:v>34577</c:v>
                </c:pt>
                <c:pt idx="116">
                  <c:v>34607</c:v>
                </c:pt>
                <c:pt idx="117">
                  <c:v>34638</c:v>
                </c:pt>
                <c:pt idx="118">
                  <c:v>34668</c:v>
                </c:pt>
                <c:pt idx="119">
                  <c:v>34699</c:v>
                </c:pt>
                <c:pt idx="120">
                  <c:v>34730</c:v>
                </c:pt>
                <c:pt idx="121">
                  <c:v>34758</c:v>
                </c:pt>
                <c:pt idx="122">
                  <c:v>34789</c:v>
                </c:pt>
                <c:pt idx="123">
                  <c:v>34819</c:v>
                </c:pt>
                <c:pt idx="124">
                  <c:v>34850</c:v>
                </c:pt>
                <c:pt idx="125">
                  <c:v>34880</c:v>
                </c:pt>
                <c:pt idx="126">
                  <c:v>34911</c:v>
                </c:pt>
                <c:pt idx="127">
                  <c:v>34942</c:v>
                </c:pt>
                <c:pt idx="128">
                  <c:v>34972</c:v>
                </c:pt>
                <c:pt idx="129">
                  <c:v>35003</c:v>
                </c:pt>
                <c:pt idx="130">
                  <c:v>35033</c:v>
                </c:pt>
                <c:pt idx="131">
                  <c:v>35064</c:v>
                </c:pt>
                <c:pt idx="132">
                  <c:v>35095</c:v>
                </c:pt>
                <c:pt idx="133">
                  <c:v>35124</c:v>
                </c:pt>
                <c:pt idx="134">
                  <c:v>35155</c:v>
                </c:pt>
                <c:pt idx="135">
                  <c:v>35185</c:v>
                </c:pt>
                <c:pt idx="136">
                  <c:v>35216</c:v>
                </c:pt>
                <c:pt idx="137">
                  <c:v>35246</c:v>
                </c:pt>
                <c:pt idx="138">
                  <c:v>35277</c:v>
                </c:pt>
                <c:pt idx="139">
                  <c:v>35308</c:v>
                </c:pt>
                <c:pt idx="140">
                  <c:v>35338</c:v>
                </c:pt>
                <c:pt idx="141">
                  <c:v>35369</c:v>
                </c:pt>
                <c:pt idx="142">
                  <c:v>35399</c:v>
                </c:pt>
                <c:pt idx="143">
                  <c:v>35430</c:v>
                </c:pt>
                <c:pt idx="144">
                  <c:v>35461</c:v>
                </c:pt>
                <c:pt idx="145">
                  <c:v>35489</c:v>
                </c:pt>
                <c:pt idx="146">
                  <c:v>35520</c:v>
                </c:pt>
                <c:pt idx="147">
                  <c:v>35550</c:v>
                </c:pt>
                <c:pt idx="148">
                  <c:v>35581</c:v>
                </c:pt>
                <c:pt idx="149">
                  <c:v>35611</c:v>
                </c:pt>
                <c:pt idx="150">
                  <c:v>35642</c:v>
                </c:pt>
                <c:pt idx="151">
                  <c:v>35673</c:v>
                </c:pt>
                <c:pt idx="152">
                  <c:v>35703</c:v>
                </c:pt>
                <c:pt idx="153">
                  <c:v>35734</c:v>
                </c:pt>
                <c:pt idx="154">
                  <c:v>35764</c:v>
                </c:pt>
                <c:pt idx="155">
                  <c:v>35795</c:v>
                </c:pt>
                <c:pt idx="156">
                  <c:v>35826</c:v>
                </c:pt>
                <c:pt idx="157">
                  <c:v>35854</c:v>
                </c:pt>
                <c:pt idx="158">
                  <c:v>35885</c:v>
                </c:pt>
                <c:pt idx="159">
                  <c:v>35915</c:v>
                </c:pt>
                <c:pt idx="160">
                  <c:v>35946</c:v>
                </c:pt>
                <c:pt idx="161">
                  <c:v>35976</c:v>
                </c:pt>
                <c:pt idx="162">
                  <c:v>36007</c:v>
                </c:pt>
                <c:pt idx="163">
                  <c:v>36038</c:v>
                </c:pt>
                <c:pt idx="164">
                  <c:v>36068</c:v>
                </c:pt>
                <c:pt idx="165">
                  <c:v>36099</c:v>
                </c:pt>
                <c:pt idx="166">
                  <c:v>36129</c:v>
                </c:pt>
                <c:pt idx="167">
                  <c:v>36160</c:v>
                </c:pt>
                <c:pt idx="168">
                  <c:v>36191</c:v>
                </c:pt>
                <c:pt idx="169">
                  <c:v>36219</c:v>
                </c:pt>
                <c:pt idx="170">
                  <c:v>36250</c:v>
                </c:pt>
                <c:pt idx="171">
                  <c:v>36280</c:v>
                </c:pt>
                <c:pt idx="172">
                  <c:v>36311</c:v>
                </c:pt>
                <c:pt idx="173">
                  <c:v>36341</c:v>
                </c:pt>
                <c:pt idx="174">
                  <c:v>36372</c:v>
                </c:pt>
                <c:pt idx="175">
                  <c:v>36403</c:v>
                </c:pt>
                <c:pt idx="176">
                  <c:v>36433</c:v>
                </c:pt>
                <c:pt idx="177">
                  <c:v>36464</c:v>
                </c:pt>
                <c:pt idx="178">
                  <c:v>36494</c:v>
                </c:pt>
                <c:pt idx="179">
                  <c:v>36525</c:v>
                </c:pt>
                <c:pt idx="180">
                  <c:v>36556</c:v>
                </c:pt>
                <c:pt idx="181">
                  <c:v>36585</c:v>
                </c:pt>
                <c:pt idx="182">
                  <c:v>36616</c:v>
                </c:pt>
                <c:pt idx="183">
                  <c:v>36646</c:v>
                </c:pt>
                <c:pt idx="184">
                  <c:v>36677</c:v>
                </c:pt>
                <c:pt idx="185">
                  <c:v>36707</c:v>
                </c:pt>
                <c:pt idx="186">
                  <c:v>36738</c:v>
                </c:pt>
                <c:pt idx="187">
                  <c:v>36769</c:v>
                </c:pt>
                <c:pt idx="188">
                  <c:v>36799</c:v>
                </c:pt>
                <c:pt idx="189">
                  <c:v>36830</c:v>
                </c:pt>
                <c:pt idx="190">
                  <c:v>36860</c:v>
                </c:pt>
                <c:pt idx="191">
                  <c:v>36891</c:v>
                </c:pt>
                <c:pt idx="192">
                  <c:v>36922</c:v>
                </c:pt>
                <c:pt idx="193">
                  <c:v>36950</c:v>
                </c:pt>
                <c:pt idx="194">
                  <c:v>36981</c:v>
                </c:pt>
                <c:pt idx="195">
                  <c:v>37011</c:v>
                </c:pt>
                <c:pt idx="196">
                  <c:v>37042</c:v>
                </c:pt>
                <c:pt idx="197">
                  <c:v>37072</c:v>
                </c:pt>
                <c:pt idx="198">
                  <c:v>37103</c:v>
                </c:pt>
                <c:pt idx="199">
                  <c:v>37134</c:v>
                </c:pt>
                <c:pt idx="200">
                  <c:v>37164</c:v>
                </c:pt>
                <c:pt idx="201">
                  <c:v>37195</c:v>
                </c:pt>
                <c:pt idx="202">
                  <c:v>37225</c:v>
                </c:pt>
                <c:pt idx="203">
                  <c:v>37256</c:v>
                </c:pt>
                <c:pt idx="204">
                  <c:v>37287</c:v>
                </c:pt>
                <c:pt idx="205">
                  <c:v>37315</c:v>
                </c:pt>
                <c:pt idx="206">
                  <c:v>37346</c:v>
                </c:pt>
                <c:pt idx="207">
                  <c:v>37376</c:v>
                </c:pt>
                <c:pt idx="208">
                  <c:v>37407</c:v>
                </c:pt>
                <c:pt idx="209">
                  <c:v>37437</c:v>
                </c:pt>
                <c:pt idx="210">
                  <c:v>37468</c:v>
                </c:pt>
                <c:pt idx="211">
                  <c:v>37499</c:v>
                </c:pt>
                <c:pt idx="212">
                  <c:v>37529</c:v>
                </c:pt>
                <c:pt idx="213">
                  <c:v>37560</c:v>
                </c:pt>
                <c:pt idx="214">
                  <c:v>37590</c:v>
                </c:pt>
                <c:pt idx="215">
                  <c:v>37621</c:v>
                </c:pt>
                <c:pt idx="216">
                  <c:v>37652</c:v>
                </c:pt>
                <c:pt idx="217">
                  <c:v>37680</c:v>
                </c:pt>
                <c:pt idx="218">
                  <c:v>37711</c:v>
                </c:pt>
                <c:pt idx="219">
                  <c:v>37741</c:v>
                </c:pt>
                <c:pt idx="220">
                  <c:v>37772</c:v>
                </c:pt>
                <c:pt idx="221">
                  <c:v>37802</c:v>
                </c:pt>
                <c:pt idx="222">
                  <c:v>37833</c:v>
                </c:pt>
                <c:pt idx="223">
                  <c:v>37864</c:v>
                </c:pt>
                <c:pt idx="224">
                  <c:v>37894</c:v>
                </c:pt>
                <c:pt idx="225">
                  <c:v>37925</c:v>
                </c:pt>
                <c:pt idx="226">
                  <c:v>37955</c:v>
                </c:pt>
                <c:pt idx="227">
                  <c:v>37986</c:v>
                </c:pt>
                <c:pt idx="228">
                  <c:v>38017</c:v>
                </c:pt>
                <c:pt idx="229">
                  <c:v>38046</c:v>
                </c:pt>
                <c:pt idx="230">
                  <c:v>38077</c:v>
                </c:pt>
                <c:pt idx="231">
                  <c:v>38107</c:v>
                </c:pt>
                <c:pt idx="232">
                  <c:v>38138</c:v>
                </c:pt>
                <c:pt idx="233">
                  <c:v>38168</c:v>
                </c:pt>
                <c:pt idx="234">
                  <c:v>38199</c:v>
                </c:pt>
                <c:pt idx="235">
                  <c:v>38230</c:v>
                </c:pt>
                <c:pt idx="236">
                  <c:v>38260</c:v>
                </c:pt>
                <c:pt idx="237">
                  <c:v>38291</c:v>
                </c:pt>
                <c:pt idx="238">
                  <c:v>38321</c:v>
                </c:pt>
                <c:pt idx="239">
                  <c:v>38352</c:v>
                </c:pt>
                <c:pt idx="240">
                  <c:v>38383</c:v>
                </c:pt>
                <c:pt idx="241">
                  <c:v>38411</c:v>
                </c:pt>
                <c:pt idx="242">
                  <c:v>38442</c:v>
                </c:pt>
                <c:pt idx="243">
                  <c:v>38472</c:v>
                </c:pt>
                <c:pt idx="244">
                  <c:v>38503</c:v>
                </c:pt>
                <c:pt idx="245">
                  <c:v>38533</c:v>
                </c:pt>
                <c:pt idx="246">
                  <c:v>38564</c:v>
                </c:pt>
                <c:pt idx="247">
                  <c:v>38595</c:v>
                </c:pt>
                <c:pt idx="248">
                  <c:v>38625</c:v>
                </c:pt>
                <c:pt idx="249">
                  <c:v>38656</c:v>
                </c:pt>
                <c:pt idx="250">
                  <c:v>38686</c:v>
                </c:pt>
                <c:pt idx="251">
                  <c:v>38717</c:v>
                </c:pt>
                <c:pt idx="252">
                  <c:v>38748</c:v>
                </c:pt>
                <c:pt idx="253">
                  <c:v>38776</c:v>
                </c:pt>
                <c:pt idx="254">
                  <c:v>38807</c:v>
                </c:pt>
                <c:pt idx="255">
                  <c:v>38837</c:v>
                </c:pt>
                <c:pt idx="256">
                  <c:v>38868</c:v>
                </c:pt>
                <c:pt idx="257">
                  <c:v>38898</c:v>
                </c:pt>
                <c:pt idx="258">
                  <c:v>38929</c:v>
                </c:pt>
                <c:pt idx="259">
                  <c:v>38960</c:v>
                </c:pt>
                <c:pt idx="260">
                  <c:v>38990</c:v>
                </c:pt>
                <c:pt idx="261">
                  <c:v>39021</c:v>
                </c:pt>
                <c:pt idx="262">
                  <c:v>39051</c:v>
                </c:pt>
                <c:pt idx="263">
                  <c:v>39082</c:v>
                </c:pt>
                <c:pt idx="264">
                  <c:v>39113</c:v>
                </c:pt>
                <c:pt idx="265">
                  <c:v>39141</c:v>
                </c:pt>
                <c:pt idx="266">
                  <c:v>39172</c:v>
                </c:pt>
                <c:pt idx="267">
                  <c:v>39202</c:v>
                </c:pt>
                <c:pt idx="268">
                  <c:v>39233</c:v>
                </c:pt>
                <c:pt idx="269">
                  <c:v>39263</c:v>
                </c:pt>
                <c:pt idx="270">
                  <c:v>39294</c:v>
                </c:pt>
                <c:pt idx="271">
                  <c:v>39325</c:v>
                </c:pt>
                <c:pt idx="272">
                  <c:v>39355</c:v>
                </c:pt>
                <c:pt idx="273">
                  <c:v>39386</c:v>
                </c:pt>
                <c:pt idx="274">
                  <c:v>39416</c:v>
                </c:pt>
                <c:pt idx="275">
                  <c:v>39447</c:v>
                </c:pt>
                <c:pt idx="276">
                  <c:v>39478</c:v>
                </c:pt>
                <c:pt idx="277">
                  <c:v>39507</c:v>
                </c:pt>
                <c:pt idx="278">
                  <c:v>39538</c:v>
                </c:pt>
                <c:pt idx="279">
                  <c:v>39568</c:v>
                </c:pt>
                <c:pt idx="280">
                  <c:v>39599</c:v>
                </c:pt>
                <c:pt idx="281">
                  <c:v>39629</c:v>
                </c:pt>
                <c:pt idx="282">
                  <c:v>39660</c:v>
                </c:pt>
                <c:pt idx="283">
                  <c:v>39691</c:v>
                </c:pt>
                <c:pt idx="284">
                  <c:v>39721</c:v>
                </c:pt>
                <c:pt idx="285">
                  <c:v>39752</c:v>
                </c:pt>
                <c:pt idx="286">
                  <c:v>39782</c:v>
                </c:pt>
                <c:pt idx="287">
                  <c:v>39813</c:v>
                </c:pt>
                <c:pt idx="288">
                  <c:v>39844</c:v>
                </c:pt>
                <c:pt idx="289">
                  <c:v>39872</c:v>
                </c:pt>
                <c:pt idx="290">
                  <c:v>39903</c:v>
                </c:pt>
                <c:pt idx="291">
                  <c:v>39933</c:v>
                </c:pt>
                <c:pt idx="292">
                  <c:v>39964</c:v>
                </c:pt>
                <c:pt idx="293">
                  <c:v>39994</c:v>
                </c:pt>
                <c:pt idx="294">
                  <c:v>40025</c:v>
                </c:pt>
                <c:pt idx="295">
                  <c:v>40056</c:v>
                </c:pt>
                <c:pt idx="296">
                  <c:v>40086</c:v>
                </c:pt>
                <c:pt idx="297">
                  <c:v>40117</c:v>
                </c:pt>
                <c:pt idx="298">
                  <c:v>40147</c:v>
                </c:pt>
                <c:pt idx="299">
                  <c:v>40178</c:v>
                </c:pt>
                <c:pt idx="300">
                  <c:v>40209</c:v>
                </c:pt>
                <c:pt idx="301">
                  <c:v>40237</c:v>
                </c:pt>
                <c:pt idx="302">
                  <c:v>40268</c:v>
                </c:pt>
                <c:pt idx="303">
                  <c:v>40298</c:v>
                </c:pt>
                <c:pt idx="304">
                  <c:v>40329</c:v>
                </c:pt>
                <c:pt idx="305">
                  <c:v>40359</c:v>
                </c:pt>
                <c:pt idx="306">
                  <c:v>40390</c:v>
                </c:pt>
                <c:pt idx="307">
                  <c:v>40421</c:v>
                </c:pt>
                <c:pt idx="308">
                  <c:v>40451</c:v>
                </c:pt>
                <c:pt idx="309">
                  <c:v>40482</c:v>
                </c:pt>
                <c:pt idx="310">
                  <c:v>40512</c:v>
                </c:pt>
                <c:pt idx="311">
                  <c:v>40543</c:v>
                </c:pt>
                <c:pt idx="312">
                  <c:v>40574</c:v>
                </c:pt>
                <c:pt idx="313">
                  <c:v>40602</c:v>
                </c:pt>
                <c:pt idx="314">
                  <c:v>40633</c:v>
                </c:pt>
                <c:pt idx="315">
                  <c:v>40663</c:v>
                </c:pt>
                <c:pt idx="316">
                  <c:v>40694</c:v>
                </c:pt>
                <c:pt idx="317">
                  <c:v>40724</c:v>
                </c:pt>
                <c:pt idx="318">
                  <c:v>40755</c:v>
                </c:pt>
                <c:pt idx="319">
                  <c:v>40786</c:v>
                </c:pt>
                <c:pt idx="320">
                  <c:v>40816</c:v>
                </c:pt>
                <c:pt idx="321">
                  <c:v>40847</c:v>
                </c:pt>
                <c:pt idx="322">
                  <c:v>40877</c:v>
                </c:pt>
                <c:pt idx="323">
                  <c:v>40908</c:v>
                </c:pt>
                <c:pt idx="324">
                  <c:v>40939</c:v>
                </c:pt>
                <c:pt idx="325">
                  <c:v>40968</c:v>
                </c:pt>
                <c:pt idx="326">
                  <c:v>40999</c:v>
                </c:pt>
                <c:pt idx="327">
                  <c:v>41029</c:v>
                </c:pt>
                <c:pt idx="328">
                  <c:v>41060</c:v>
                </c:pt>
                <c:pt idx="329">
                  <c:v>41090</c:v>
                </c:pt>
                <c:pt idx="330">
                  <c:v>41121</c:v>
                </c:pt>
                <c:pt idx="331">
                  <c:v>41152</c:v>
                </c:pt>
                <c:pt idx="332">
                  <c:v>41182</c:v>
                </c:pt>
                <c:pt idx="333">
                  <c:v>41213</c:v>
                </c:pt>
                <c:pt idx="334">
                  <c:v>41243</c:v>
                </c:pt>
                <c:pt idx="335">
                  <c:v>41274</c:v>
                </c:pt>
                <c:pt idx="336">
                  <c:v>41305</c:v>
                </c:pt>
                <c:pt idx="337">
                  <c:v>41333</c:v>
                </c:pt>
                <c:pt idx="338">
                  <c:v>41364</c:v>
                </c:pt>
                <c:pt idx="339">
                  <c:v>41394</c:v>
                </c:pt>
                <c:pt idx="340">
                  <c:v>41425</c:v>
                </c:pt>
                <c:pt idx="341">
                  <c:v>41455</c:v>
                </c:pt>
                <c:pt idx="342">
                  <c:v>41486</c:v>
                </c:pt>
                <c:pt idx="343">
                  <c:v>41517</c:v>
                </c:pt>
                <c:pt idx="344">
                  <c:v>41547</c:v>
                </c:pt>
                <c:pt idx="345">
                  <c:v>41578</c:v>
                </c:pt>
                <c:pt idx="346">
                  <c:v>41608</c:v>
                </c:pt>
                <c:pt idx="347">
                  <c:v>41639</c:v>
                </c:pt>
                <c:pt idx="348">
                  <c:v>41670</c:v>
                </c:pt>
                <c:pt idx="349">
                  <c:v>41698</c:v>
                </c:pt>
                <c:pt idx="350">
                  <c:v>41729</c:v>
                </c:pt>
                <c:pt idx="351">
                  <c:v>41759</c:v>
                </c:pt>
                <c:pt idx="352">
                  <c:v>41790</c:v>
                </c:pt>
                <c:pt idx="353">
                  <c:v>41820</c:v>
                </c:pt>
                <c:pt idx="354">
                  <c:v>41851</c:v>
                </c:pt>
                <c:pt idx="355">
                  <c:v>41882</c:v>
                </c:pt>
                <c:pt idx="356">
                  <c:v>41912</c:v>
                </c:pt>
                <c:pt idx="357">
                  <c:v>41943</c:v>
                </c:pt>
                <c:pt idx="358">
                  <c:v>41973</c:v>
                </c:pt>
                <c:pt idx="359">
                  <c:v>42004</c:v>
                </c:pt>
                <c:pt idx="360">
                  <c:v>42035</c:v>
                </c:pt>
                <c:pt idx="361">
                  <c:v>42063</c:v>
                </c:pt>
                <c:pt idx="362">
                  <c:v>42094</c:v>
                </c:pt>
                <c:pt idx="363">
                  <c:v>42124</c:v>
                </c:pt>
                <c:pt idx="364">
                  <c:v>42155</c:v>
                </c:pt>
                <c:pt idx="365">
                  <c:v>42185</c:v>
                </c:pt>
                <c:pt idx="366">
                  <c:v>42216</c:v>
                </c:pt>
                <c:pt idx="367">
                  <c:v>42247</c:v>
                </c:pt>
                <c:pt idx="368">
                  <c:v>42277</c:v>
                </c:pt>
                <c:pt idx="369">
                  <c:v>42308</c:v>
                </c:pt>
                <c:pt idx="370">
                  <c:v>42338</c:v>
                </c:pt>
                <c:pt idx="371">
                  <c:v>42369</c:v>
                </c:pt>
                <c:pt idx="372">
                  <c:v>42400</c:v>
                </c:pt>
                <c:pt idx="373">
                  <c:v>42429</c:v>
                </c:pt>
                <c:pt idx="374">
                  <c:v>42460</c:v>
                </c:pt>
                <c:pt idx="375">
                  <c:v>42490</c:v>
                </c:pt>
                <c:pt idx="376">
                  <c:v>42521</c:v>
                </c:pt>
                <c:pt idx="377">
                  <c:v>42551</c:v>
                </c:pt>
                <c:pt idx="378">
                  <c:v>42582</c:v>
                </c:pt>
                <c:pt idx="379">
                  <c:v>42613</c:v>
                </c:pt>
                <c:pt idx="380">
                  <c:v>42643</c:v>
                </c:pt>
                <c:pt idx="381">
                  <c:v>42674</c:v>
                </c:pt>
                <c:pt idx="382">
                  <c:v>42704</c:v>
                </c:pt>
                <c:pt idx="383">
                  <c:v>42735</c:v>
                </c:pt>
                <c:pt idx="384">
                  <c:v>42766</c:v>
                </c:pt>
                <c:pt idx="385">
                  <c:v>42794</c:v>
                </c:pt>
                <c:pt idx="386">
                  <c:v>42825</c:v>
                </c:pt>
                <c:pt idx="387">
                  <c:v>42855</c:v>
                </c:pt>
                <c:pt idx="388">
                  <c:v>42886</c:v>
                </c:pt>
                <c:pt idx="389">
                  <c:v>42916</c:v>
                </c:pt>
                <c:pt idx="390">
                  <c:v>42947</c:v>
                </c:pt>
                <c:pt idx="391">
                  <c:v>42978</c:v>
                </c:pt>
                <c:pt idx="392">
                  <c:v>43008</c:v>
                </c:pt>
                <c:pt idx="393">
                  <c:v>43039</c:v>
                </c:pt>
                <c:pt idx="394">
                  <c:v>43069</c:v>
                </c:pt>
                <c:pt idx="395">
                  <c:v>43100</c:v>
                </c:pt>
                <c:pt idx="396">
                  <c:v>43131</c:v>
                </c:pt>
                <c:pt idx="397">
                  <c:v>43159</c:v>
                </c:pt>
                <c:pt idx="398">
                  <c:v>43190</c:v>
                </c:pt>
                <c:pt idx="399">
                  <c:v>43220</c:v>
                </c:pt>
                <c:pt idx="400">
                  <c:v>43251</c:v>
                </c:pt>
                <c:pt idx="401">
                  <c:v>43281</c:v>
                </c:pt>
                <c:pt idx="402">
                  <c:v>43312</c:v>
                </c:pt>
                <c:pt idx="403">
                  <c:v>43343</c:v>
                </c:pt>
                <c:pt idx="404">
                  <c:v>43373</c:v>
                </c:pt>
                <c:pt idx="405">
                  <c:v>43404</c:v>
                </c:pt>
                <c:pt idx="406">
                  <c:v>43434</c:v>
                </c:pt>
                <c:pt idx="407">
                  <c:v>43465</c:v>
                </c:pt>
                <c:pt idx="408">
                  <c:v>43496</c:v>
                </c:pt>
                <c:pt idx="409">
                  <c:v>43524</c:v>
                </c:pt>
                <c:pt idx="410">
                  <c:v>43555</c:v>
                </c:pt>
                <c:pt idx="411">
                  <c:v>43585</c:v>
                </c:pt>
                <c:pt idx="412">
                  <c:v>43616</c:v>
                </c:pt>
                <c:pt idx="413">
                  <c:v>43646</c:v>
                </c:pt>
                <c:pt idx="414">
                  <c:v>43677</c:v>
                </c:pt>
                <c:pt idx="415">
                  <c:v>43708</c:v>
                </c:pt>
                <c:pt idx="416">
                  <c:v>43738</c:v>
                </c:pt>
                <c:pt idx="417">
                  <c:v>43769</c:v>
                </c:pt>
                <c:pt idx="418">
                  <c:v>43799</c:v>
                </c:pt>
                <c:pt idx="419">
                  <c:v>43830</c:v>
                </c:pt>
                <c:pt idx="420">
                  <c:v>43861</c:v>
                </c:pt>
                <c:pt idx="421">
                  <c:v>43890</c:v>
                </c:pt>
                <c:pt idx="422">
                  <c:v>43921</c:v>
                </c:pt>
                <c:pt idx="423">
                  <c:v>43951</c:v>
                </c:pt>
                <c:pt idx="424">
                  <c:v>43982</c:v>
                </c:pt>
                <c:pt idx="425">
                  <c:v>44012</c:v>
                </c:pt>
                <c:pt idx="426">
                  <c:v>44043</c:v>
                </c:pt>
                <c:pt idx="427">
                  <c:v>44074</c:v>
                </c:pt>
                <c:pt idx="428">
                  <c:v>44104</c:v>
                </c:pt>
                <c:pt idx="429">
                  <c:v>44135</c:v>
                </c:pt>
                <c:pt idx="430">
                  <c:v>44165</c:v>
                </c:pt>
                <c:pt idx="431">
                  <c:v>44196</c:v>
                </c:pt>
                <c:pt idx="432">
                  <c:v>44227</c:v>
                </c:pt>
                <c:pt idx="433">
                  <c:v>44255</c:v>
                </c:pt>
                <c:pt idx="434">
                  <c:v>44286</c:v>
                </c:pt>
                <c:pt idx="435">
                  <c:v>44316</c:v>
                </c:pt>
                <c:pt idx="436">
                  <c:v>44347</c:v>
                </c:pt>
                <c:pt idx="437">
                  <c:v>44377</c:v>
                </c:pt>
                <c:pt idx="438">
                  <c:v>44408</c:v>
                </c:pt>
                <c:pt idx="439">
                  <c:v>44439</c:v>
                </c:pt>
                <c:pt idx="440">
                  <c:v>44469</c:v>
                </c:pt>
                <c:pt idx="441">
                  <c:v>44500</c:v>
                </c:pt>
                <c:pt idx="442">
                  <c:v>44530</c:v>
                </c:pt>
              </c:numCache>
            </c:numRef>
          </c:cat>
          <c:val>
            <c:numRef>
              <c:f>Sheet1!$C$2:$C$444</c:f>
              <c:numCache>
                <c:formatCode>_(* #,##0.00_);_(* \(#,##0.00\);_(* "-"??_);_(@_)</c:formatCode>
                <c:ptCount val="443"/>
                <c:pt idx="0">
                  <c:v>1026.2665522</c:v>
                </c:pt>
                <c:pt idx="1">
                  <c:v>1017.60670341637</c:v>
                </c:pt>
                <c:pt idx="2">
                  <c:v>1038.3360450568898</c:v>
                </c:pt>
                <c:pt idx="3">
                  <c:v>1052.8244754721102</c:v>
                </c:pt>
                <c:pt idx="4">
                  <c:v>1092.9302076743702</c:v>
                </c:pt>
                <c:pt idx="5">
                  <c:v>1107.1249784292499</c:v>
                </c:pt>
                <c:pt idx="6">
                  <c:v>1116.4220573356599</c:v>
                </c:pt>
                <c:pt idx="7">
                  <c:v>1129.18448922578</c:v>
                </c:pt>
                <c:pt idx="8">
                  <c:v>1140.418196135</c:v>
                </c:pt>
                <c:pt idx="9">
                  <c:v>1167.1452420268101</c:v>
                </c:pt>
                <c:pt idx="10">
                  <c:v>1200.9690991191499</c:v>
                </c:pt>
                <c:pt idx="11">
                  <c:v>1230.2942190656402</c:v>
                </c:pt>
                <c:pt idx="12">
                  <c:v>1244.98290572984</c:v>
                </c:pt>
                <c:pt idx="13">
                  <c:v>1293.1150260085101</c:v>
                </c:pt>
                <c:pt idx="14">
                  <c:v>1337.24401137011</c:v>
                </c:pt>
                <c:pt idx="15">
                  <c:v>1359.1918864195</c:v>
                </c:pt>
                <c:pt idx="16">
                  <c:v>1350.9760961141599</c:v>
                </c:pt>
                <c:pt idx="17">
                  <c:v>1386.2147496356602</c:v>
                </c:pt>
                <c:pt idx="18">
                  <c:v>1392.4818290139501</c:v>
                </c:pt>
                <c:pt idx="19">
                  <c:v>1432.2157262518201</c:v>
                </c:pt>
                <c:pt idx="20">
                  <c:v>1410.65872723794</c:v>
                </c:pt>
                <c:pt idx="21">
                  <c:v>1419.19693808743</c:v>
                </c:pt>
                <c:pt idx="22">
                  <c:v>1439.00639421852</c:v>
                </c:pt>
                <c:pt idx="23">
                  <c:v>1446.20979329229</c:v>
                </c:pt>
                <c:pt idx="24">
                  <c:v>1494.9256867546601</c:v>
                </c:pt>
                <c:pt idx="25">
                  <c:v>1515.6878803827201</c:v>
                </c:pt>
                <c:pt idx="26">
                  <c:v>1537.04128213745</c:v>
                </c:pt>
                <c:pt idx="27">
                  <c:v>1537.5270943143898</c:v>
                </c:pt>
                <c:pt idx="28">
                  <c:v>1537.3402240401099</c:v>
                </c:pt>
                <c:pt idx="29">
                  <c:v>1555.36430276037</c:v>
                </c:pt>
                <c:pt idx="30">
                  <c:v>1564.97713042383</c:v>
                </c:pt>
                <c:pt idx="31">
                  <c:v>1587.8398534656001</c:v>
                </c:pt>
                <c:pt idx="32">
                  <c:v>1566.84907853919</c:v>
                </c:pt>
                <c:pt idx="33">
                  <c:v>1545.1093667416201</c:v>
                </c:pt>
                <c:pt idx="34">
                  <c:v>1552.30168350845</c:v>
                </c:pt>
                <c:pt idx="35">
                  <c:v>1597.61242259081</c:v>
                </c:pt>
                <c:pt idx="36">
                  <c:v>1626.0987451509502</c:v>
                </c:pt>
                <c:pt idx="37">
                  <c:v>1659.9836683774599</c:v>
                </c:pt>
                <c:pt idx="38">
                  <c:v>1675.06066758355</c:v>
                </c:pt>
                <c:pt idx="39">
                  <c:v>1679.4526140066901</c:v>
                </c:pt>
                <c:pt idx="40">
                  <c:v>1672.2458959169101</c:v>
                </c:pt>
                <c:pt idx="41">
                  <c:v>1684.01136569807</c:v>
                </c:pt>
                <c:pt idx="42">
                  <c:v>1682.86812844055</c:v>
                </c:pt>
                <c:pt idx="43">
                  <c:v>1667.0474154943399</c:v>
                </c:pt>
                <c:pt idx="44">
                  <c:v>1701.13240440762</c:v>
                </c:pt>
                <c:pt idx="45">
                  <c:v>1741.82367864562</c:v>
                </c:pt>
                <c:pt idx="46">
                  <c:v>1750.3707135524401</c:v>
                </c:pt>
                <c:pt idx="47">
                  <c:v>1751.9162984190998</c:v>
                </c:pt>
                <c:pt idx="48">
                  <c:v>1770.7587239023701</c:v>
                </c:pt>
                <c:pt idx="49">
                  <c:v>1771.96870334798</c:v>
                </c:pt>
                <c:pt idx="50">
                  <c:v>1772.1119751687099</c:v>
                </c:pt>
                <c:pt idx="51">
                  <c:v>1805.7714675441</c:v>
                </c:pt>
                <c:pt idx="52">
                  <c:v>1811.34561608793</c:v>
                </c:pt>
                <c:pt idx="53">
                  <c:v>1833.64919267293</c:v>
                </c:pt>
                <c:pt idx="54">
                  <c:v>1900.5837038433999</c:v>
                </c:pt>
                <c:pt idx="55">
                  <c:v>1878.8291822139101</c:v>
                </c:pt>
                <c:pt idx="56">
                  <c:v>1906.4020073274598</c:v>
                </c:pt>
                <c:pt idx="57">
                  <c:v>1909.13905728541</c:v>
                </c:pt>
                <c:pt idx="58">
                  <c:v>1931.0161986599198</c:v>
                </c:pt>
                <c:pt idx="59">
                  <c:v>1950.93441833732</c:v>
                </c:pt>
                <c:pt idx="60">
                  <c:v>1930.1493474076501</c:v>
                </c:pt>
                <c:pt idx="61">
                  <c:v>1920.4605821328898</c:v>
                </c:pt>
                <c:pt idx="62">
                  <c:v>1904.57291824241</c:v>
                </c:pt>
                <c:pt idx="63">
                  <c:v>1895.33387920211</c:v>
                </c:pt>
                <c:pt idx="64">
                  <c:v>1964.88139304939</c:v>
                </c:pt>
                <c:pt idx="65">
                  <c:v>1986.4262450200602</c:v>
                </c:pt>
                <c:pt idx="66">
                  <c:v>2017.9650445933798</c:v>
                </c:pt>
                <c:pt idx="67">
                  <c:v>1974.0128638917599</c:v>
                </c:pt>
                <c:pt idx="68">
                  <c:v>1947.1395651514799</c:v>
                </c:pt>
                <c:pt idx="69">
                  <c:v>2002.6001791314297</c:v>
                </c:pt>
                <c:pt idx="70">
                  <c:v>2017.24717521352</c:v>
                </c:pt>
                <c:pt idx="71">
                  <c:v>2044.1826807384098</c:v>
                </c:pt>
                <c:pt idx="72">
                  <c:v>2079.9778008973199</c:v>
                </c:pt>
                <c:pt idx="73">
                  <c:v>2135.2377877127801</c:v>
                </c:pt>
                <c:pt idx="74">
                  <c:v>2131.3730925130103</c:v>
                </c:pt>
                <c:pt idx="75">
                  <c:v>2157.1449163612101</c:v>
                </c:pt>
                <c:pt idx="76">
                  <c:v>2173.6388094392</c:v>
                </c:pt>
                <c:pt idx="77">
                  <c:v>2151.16026758627</c:v>
                </c:pt>
                <c:pt idx="78">
                  <c:v>2190.9689610222799</c:v>
                </c:pt>
                <c:pt idx="79">
                  <c:v>2219.8881091765302</c:v>
                </c:pt>
                <c:pt idx="80">
                  <c:v>2268.0800499510001</c:v>
                </c:pt>
                <c:pt idx="81">
                  <c:v>2295.56832191491</c:v>
                </c:pt>
                <c:pt idx="82">
                  <c:v>2295.2957837796898</c:v>
                </c:pt>
                <c:pt idx="83">
                  <c:v>2376.5106201068602</c:v>
                </c:pt>
                <c:pt idx="84">
                  <c:v>2362.5058522909603</c:v>
                </c:pt>
                <c:pt idx="85">
                  <c:v>2363.7700008224497</c:v>
                </c:pt>
                <c:pt idx="86">
                  <c:v>2334.7133561963196</c:v>
                </c:pt>
                <c:pt idx="87">
                  <c:v>2356.1401838203301</c:v>
                </c:pt>
                <c:pt idx="88">
                  <c:v>2404.4592731440198</c:v>
                </c:pt>
                <c:pt idx="89">
                  <c:v>2422.0866095707302</c:v>
                </c:pt>
                <c:pt idx="90">
                  <c:v>2456.8240502611102</c:v>
                </c:pt>
                <c:pt idx="91">
                  <c:v>2491.9318126407802</c:v>
                </c:pt>
                <c:pt idx="92">
                  <c:v>2511.3965043419098</c:v>
                </c:pt>
                <c:pt idx="93">
                  <c:v>2472.0847712813597</c:v>
                </c:pt>
                <c:pt idx="94">
                  <c:v>2472.8181718395003</c:v>
                </c:pt>
                <c:pt idx="95">
                  <c:v>2502.71784969494</c:v>
                </c:pt>
                <c:pt idx="96">
                  <c:v>2543.1498336835002</c:v>
                </c:pt>
                <c:pt idx="97">
                  <c:v>2579.5357235885899</c:v>
                </c:pt>
                <c:pt idx="98">
                  <c:v>2628.0812099821701</c:v>
                </c:pt>
                <c:pt idx="99">
                  <c:v>2666.3227045526201</c:v>
                </c:pt>
                <c:pt idx="100">
                  <c:v>2685.42839373892</c:v>
                </c:pt>
                <c:pt idx="101">
                  <c:v>2693.29339317022</c:v>
                </c:pt>
                <c:pt idx="102">
                  <c:v>2707.9118646737597</c:v>
                </c:pt>
                <c:pt idx="103">
                  <c:v>2765.6850229535798</c:v>
                </c:pt>
                <c:pt idx="104">
                  <c:v>2774.0491707754099</c:v>
                </c:pt>
                <c:pt idx="105">
                  <c:v>2782.0740239929196</c:v>
                </c:pt>
                <c:pt idx="106">
                  <c:v>2748.7487166023002</c:v>
                </c:pt>
                <c:pt idx="107">
                  <c:v>2779.4033862558099</c:v>
                </c:pt>
                <c:pt idx="108">
                  <c:v>2839.1339787919001</c:v>
                </c:pt>
                <c:pt idx="109">
                  <c:v>2816.0796793982299</c:v>
                </c:pt>
                <c:pt idx="110">
                  <c:v>2772.9979565146</c:v>
                </c:pt>
                <c:pt idx="111">
                  <c:v>2777.72471344014</c:v>
                </c:pt>
                <c:pt idx="112">
                  <c:v>2778.9271832465097</c:v>
                </c:pt>
                <c:pt idx="113">
                  <c:v>2791.6533316923401</c:v>
                </c:pt>
                <c:pt idx="114">
                  <c:v>2826.2060099476898</c:v>
                </c:pt>
                <c:pt idx="115">
                  <c:v>2853.0873420798998</c:v>
                </c:pt>
                <c:pt idx="116">
                  <c:v>2833.58160019039</c:v>
                </c:pt>
                <c:pt idx="117">
                  <c:v>2854.1905621968699</c:v>
                </c:pt>
                <c:pt idx="118">
                  <c:v>2810.7544307458202</c:v>
                </c:pt>
                <c:pt idx="119">
                  <c:v>2823.1764478033997</c:v>
                </c:pt>
                <c:pt idx="120">
                  <c:v>2852.49004050962</c:v>
                </c:pt>
                <c:pt idx="121">
                  <c:v>2906.5723328906497</c:v>
                </c:pt>
                <c:pt idx="122">
                  <c:v>2982.87324220448</c:v>
                </c:pt>
                <c:pt idx="123">
                  <c:v>3030.9339369023396</c:v>
                </c:pt>
                <c:pt idx="124">
                  <c:v>3095.67672288527</c:v>
                </c:pt>
                <c:pt idx="125">
                  <c:v>3117.4876652148</c:v>
                </c:pt>
                <c:pt idx="126">
                  <c:v>3152.6447934883499</c:v>
                </c:pt>
                <c:pt idx="127">
                  <c:v>3143.1178622155198</c:v>
                </c:pt>
                <c:pt idx="128">
                  <c:v>3184.3167978946499</c:v>
                </c:pt>
                <c:pt idx="129">
                  <c:v>3194.4752887973</c:v>
                </c:pt>
                <c:pt idx="130">
                  <c:v>3241.4672540018601</c:v>
                </c:pt>
                <c:pt idx="131">
                  <c:v>3277.51284214814</c:v>
                </c:pt>
                <c:pt idx="132">
                  <c:v>3296.02201154363</c:v>
                </c:pt>
                <c:pt idx="133">
                  <c:v>3289.9063705868698</c:v>
                </c:pt>
                <c:pt idx="134">
                  <c:v>3300.68574881009</c:v>
                </c:pt>
                <c:pt idx="135">
                  <c:v>3320.4669961520899</c:v>
                </c:pt>
                <c:pt idx="136">
                  <c:v>3330.65292579064</c:v>
                </c:pt>
                <c:pt idx="137">
                  <c:v>3348.7322594295601</c:v>
                </c:pt>
                <c:pt idx="138">
                  <c:v>3343.0086005589001</c:v>
                </c:pt>
                <c:pt idx="139">
                  <c:v>3367.49534492775</c:v>
                </c:pt>
                <c:pt idx="140">
                  <c:v>3412.3773410694203</c:v>
                </c:pt>
                <c:pt idx="141">
                  <c:v>3452.9288404235699</c:v>
                </c:pt>
                <c:pt idx="142">
                  <c:v>3515.7281553511498</c:v>
                </c:pt>
                <c:pt idx="143">
                  <c:v>3502.68410110074</c:v>
                </c:pt>
                <c:pt idx="144">
                  <c:v>3506.2947694499899</c:v>
                </c:pt>
                <c:pt idx="145">
                  <c:v>3514.50664118232</c:v>
                </c:pt>
                <c:pt idx="146">
                  <c:v>3484.0656610760702</c:v>
                </c:pt>
                <c:pt idx="147">
                  <c:v>3509.6229871049804</c:v>
                </c:pt>
                <c:pt idx="148">
                  <c:v>3594.6686549545598</c:v>
                </c:pt>
                <c:pt idx="149">
                  <c:v>3648.3908708817298</c:v>
                </c:pt>
                <c:pt idx="150">
                  <c:v>3702.92380995441</c:v>
                </c:pt>
                <c:pt idx="151">
                  <c:v>3673.4948833324597</c:v>
                </c:pt>
                <c:pt idx="152">
                  <c:v>3741.2648691536397</c:v>
                </c:pt>
                <c:pt idx="153">
                  <c:v>3738.9789813850598</c:v>
                </c:pt>
                <c:pt idx="154">
                  <c:v>3733.73440979015</c:v>
                </c:pt>
                <c:pt idx="155">
                  <c:v>3749.68739678781</c:v>
                </c:pt>
                <c:pt idx="156">
                  <c:v>3791.9984156609898</c:v>
                </c:pt>
                <c:pt idx="157">
                  <c:v>3855.8674852269901</c:v>
                </c:pt>
                <c:pt idx="158">
                  <c:v>3888.9155925619798</c:v>
                </c:pt>
                <c:pt idx="159">
                  <c:v>3920.6174518574503</c:v>
                </c:pt>
                <c:pt idx="160">
                  <c:v>3922.5674085850601</c:v>
                </c:pt>
                <c:pt idx="161">
                  <c:v>3936.2487019792698</c:v>
                </c:pt>
                <c:pt idx="162">
                  <c:v>3931.1820157894404</c:v>
                </c:pt>
                <c:pt idx="163">
                  <c:v>3860.3351026362002</c:v>
                </c:pt>
                <c:pt idx="164">
                  <c:v>3959.0783057857498</c:v>
                </c:pt>
                <c:pt idx="165">
                  <c:v>4059.2436484841201</c:v>
                </c:pt>
                <c:pt idx="166">
                  <c:v>4092.9288394435098</c:v>
                </c:pt>
                <c:pt idx="167">
                  <c:v>4157.3353338339002</c:v>
                </c:pt>
                <c:pt idx="168">
                  <c:v>4172.8588351952394</c:v>
                </c:pt>
                <c:pt idx="169">
                  <c:v>4104.5601190275502</c:v>
                </c:pt>
                <c:pt idx="170">
                  <c:v>4149.0535273218093</c:v>
                </c:pt>
                <c:pt idx="171">
                  <c:v>4217.2103876784495</c:v>
                </c:pt>
                <c:pt idx="172">
                  <c:v>4184.3615048608799</c:v>
                </c:pt>
                <c:pt idx="173">
                  <c:v>4217.2863307788102</c:v>
                </c:pt>
                <c:pt idx="174">
                  <c:v>4235.8906115078698</c:v>
                </c:pt>
                <c:pt idx="175">
                  <c:v>4231.5714149064697</c:v>
                </c:pt>
                <c:pt idx="176">
                  <c:v>4245.9173924139395</c:v>
                </c:pt>
                <c:pt idx="177">
                  <c:v>4269.8382413774398</c:v>
                </c:pt>
                <c:pt idx="178">
                  <c:v>4282.7786535436499</c:v>
                </c:pt>
                <c:pt idx="179">
                  <c:v>4333.0004993899001</c:v>
                </c:pt>
                <c:pt idx="180">
                  <c:v>4275.1970577546999</c:v>
                </c:pt>
                <c:pt idx="181">
                  <c:v>4295.2887169871992</c:v>
                </c:pt>
                <c:pt idx="182">
                  <c:v>4377.4553187944994</c:v>
                </c:pt>
                <c:pt idx="183">
                  <c:v>4312.8303724764801</c:v>
                </c:pt>
                <c:pt idx="184">
                  <c:v>4314.7929013543499</c:v>
                </c:pt>
                <c:pt idx="185">
                  <c:v>4399.3543511399403</c:v>
                </c:pt>
                <c:pt idx="186">
                  <c:v>4383.4420505477892</c:v>
                </c:pt>
                <c:pt idx="187">
                  <c:v>4428.0784791995002</c:v>
                </c:pt>
                <c:pt idx="188">
                  <c:v>4422.6406314456799</c:v>
                </c:pt>
                <c:pt idx="189">
                  <c:v>4409.0758026487701</c:v>
                </c:pt>
                <c:pt idx="190">
                  <c:v>4411.1428615983996</c:v>
                </c:pt>
                <c:pt idx="191">
                  <c:v>4518.6334077873998</c:v>
                </c:pt>
                <c:pt idx="192">
                  <c:v>4577.3457992261601</c:v>
                </c:pt>
                <c:pt idx="193">
                  <c:v>4552.6833296655996</c:v>
                </c:pt>
                <c:pt idx="194">
                  <c:v>4485.5613492530601</c:v>
                </c:pt>
                <c:pt idx="195">
                  <c:v>4552.0676437453203</c:v>
                </c:pt>
                <c:pt idx="196">
                  <c:v>4578.6313478268803</c:v>
                </c:pt>
                <c:pt idx="197">
                  <c:v>4562.4273475918499</c:v>
                </c:pt>
                <c:pt idx="198">
                  <c:v>4618.5617017045106</c:v>
                </c:pt>
                <c:pt idx="199">
                  <c:v>4655.1822959115798</c:v>
                </c:pt>
                <c:pt idx="200">
                  <c:v>4601.9601995685298</c:v>
                </c:pt>
                <c:pt idx="201">
                  <c:v>4653.4174050250504</c:v>
                </c:pt>
                <c:pt idx="202">
                  <c:v>4683.4016679657498</c:v>
                </c:pt>
                <c:pt idx="203">
                  <c:v>4662.8248696952205</c:v>
                </c:pt>
                <c:pt idx="204">
                  <c:v>4640.4826883429905</c:v>
                </c:pt>
                <c:pt idx="205">
                  <c:v>4665.8828733659602</c:v>
                </c:pt>
                <c:pt idx="206">
                  <c:v>4682.9637807814897</c:v>
                </c:pt>
                <c:pt idx="207">
                  <c:v>4748.3540729859396</c:v>
                </c:pt>
                <c:pt idx="208">
                  <c:v>4807.1959848265597</c:v>
                </c:pt>
                <c:pt idx="209">
                  <c:v>4818.8903192624002</c:v>
                </c:pt>
                <c:pt idx="210">
                  <c:v>4765.6864099255199</c:v>
                </c:pt>
                <c:pt idx="211">
                  <c:v>4814.8797704019698</c:v>
                </c:pt>
                <c:pt idx="212">
                  <c:v>4762.9830673957395</c:v>
                </c:pt>
                <c:pt idx="213">
                  <c:v>4801.9066303659392</c:v>
                </c:pt>
                <c:pt idx="214">
                  <c:v>4864.5262399967005</c:v>
                </c:pt>
                <c:pt idx="215">
                  <c:v>4924.2718949837699</c:v>
                </c:pt>
                <c:pt idx="216">
                  <c:v>4917.5753018000005</c:v>
                </c:pt>
                <c:pt idx="217">
                  <c:v>4946.0578276267006</c:v>
                </c:pt>
                <c:pt idx="218">
                  <c:v>4953.7268876361404</c:v>
                </c:pt>
                <c:pt idx="219">
                  <c:v>5075.0163061205903</c:v>
                </c:pt>
                <c:pt idx="220">
                  <c:v>5241.3121622647304</c:v>
                </c:pt>
                <c:pt idx="221">
                  <c:v>5256.0341003332705</c:v>
                </c:pt>
                <c:pt idx="222">
                  <c:v>5201.9674330427306</c:v>
                </c:pt>
                <c:pt idx="223">
                  <c:v>5241.9373979796501</c:v>
                </c:pt>
                <c:pt idx="224">
                  <c:v>5382.4717712719903</c:v>
                </c:pt>
                <c:pt idx="225">
                  <c:v>5428.8284934826097</c:v>
                </c:pt>
                <c:pt idx="226">
                  <c:v>5474.2235332489408</c:v>
                </c:pt>
                <c:pt idx="227">
                  <c:v>5607.0732534046201</c:v>
                </c:pt>
                <c:pt idx="228">
                  <c:v>5658.4125031517797</c:v>
                </c:pt>
                <c:pt idx="229">
                  <c:v>5709.2204171511294</c:v>
                </c:pt>
                <c:pt idx="230">
                  <c:v>5760.3970143001798</c:v>
                </c:pt>
                <c:pt idx="231">
                  <c:v>5614.6277139241893</c:v>
                </c:pt>
                <c:pt idx="232">
                  <c:v>5618.9483120001305</c:v>
                </c:pt>
                <c:pt idx="233">
                  <c:v>5666.7987611294602</c:v>
                </c:pt>
                <c:pt idx="234">
                  <c:v>5641.7373016740503</c:v>
                </c:pt>
                <c:pt idx="235">
                  <c:v>5720.6576420830997</c:v>
                </c:pt>
                <c:pt idx="236">
                  <c:v>5766.8412612058501</c:v>
                </c:pt>
                <c:pt idx="237">
                  <c:v>5851.7919493249801</c:v>
                </c:pt>
                <c:pt idx="238">
                  <c:v>5950.3952744942799</c:v>
                </c:pt>
                <c:pt idx="239">
                  <c:v>6034.3790385558605</c:v>
                </c:pt>
                <c:pt idx="240">
                  <c:v>5992.3178905626701</c:v>
                </c:pt>
                <c:pt idx="241">
                  <c:v>6022.4629851631698</c:v>
                </c:pt>
                <c:pt idx="242">
                  <c:v>5965.2562368077506</c:v>
                </c:pt>
                <c:pt idx="243">
                  <c:v>5975.1346307458898</c:v>
                </c:pt>
                <c:pt idx="244">
                  <c:v>5998.9841195111203</c:v>
                </c:pt>
                <c:pt idx="245">
                  <c:v>6022.1469086760699</c:v>
                </c:pt>
                <c:pt idx="246">
                  <c:v>6044.5423823539104</c:v>
                </c:pt>
                <c:pt idx="247">
                  <c:v>6101.0186356617305</c:v>
                </c:pt>
                <c:pt idx="248">
                  <c:v>6079.3930858059202</c:v>
                </c:pt>
                <c:pt idx="249">
                  <c:v>6015.5741024470199</c:v>
                </c:pt>
                <c:pt idx="250">
                  <c:v>6053.3550016201498</c:v>
                </c:pt>
                <c:pt idx="251">
                  <c:v>6106.6891742551597</c:v>
                </c:pt>
                <c:pt idx="252">
                  <c:v>6201.9146398088797</c:v>
                </c:pt>
                <c:pt idx="253">
                  <c:v>6193.87762080017</c:v>
                </c:pt>
                <c:pt idx="254">
                  <c:v>6214.8438754873996</c:v>
                </c:pt>
                <c:pt idx="255">
                  <c:v>6303.7796673120602</c:v>
                </c:pt>
                <c:pt idx="256">
                  <c:v>6288.7488253875499</c:v>
                </c:pt>
                <c:pt idx="257">
                  <c:v>6281.0240432833898</c:v>
                </c:pt>
                <c:pt idx="258">
                  <c:v>6318.1429074350799</c:v>
                </c:pt>
                <c:pt idx="259">
                  <c:v>6394.0385427171504</c:v>
                </c:pt>
                <c:pt idx="260">
                  <c:v>6425.6475918216001</c:v>
                </c:pt>
                <c:pt idx="261">
                  <c:v>6506.2701272571394</c:v>
                </c:pt>
                <c:pt idx="262">
                  <c:v>6609.8171281046698</c:v>
                </c:pt>
                <c:pt idx="263">
                  <c:v>6614.9403788531699</c:v>
                </c:pt>
                <c:pt idx="264">
                  <c:v>6631.84833183503</c:v>
                </c:pt>
                <c:pt idx="265">
                  <c:v>6694.43160298764</c:v>
                </c:pt>
                <c:pt idx="266">
                  <c:v>6742.6140695265103</c:v>
                </c:pt>
                <c:pt idx="267">
                  <c:v>6829.0484207527297</c:v>
                </c:pt>
                <c:pt idx="268">
                  <c:v>6842.2161707475798</c:v>
                </c:pt>
                <c:pt idx="269">
                  <c:v>6839.4407988659805</c:v>
                </c:pt>
                <c:pt idx="270">
                  <c:v>6876.3757338920395</c:v>
                </c:pt>
                <c:pt idx="271">
                  <c:v>6935.7587979039699</c:v>
                </c:pt>
                <c:pt idx="272">
                  <c:v>7060.2966607415701</c:v>
                </c:pt>
                <c:pt idx="273">
                  <c:v>7153.54667618653</c:v>
                </c:pt>
                <c:pt idx="274">
                  <c:v>7163.1110575119201</c:v>
                </c:pt>
                <c:pt idx="275">
                  <c:v>7152.31741243749</c:v>
                </c:pt>
                <c:pt idx="276">
                  <c:v>7179.8138687561304</c:v>
                </c:pt>
                <c:pt idx="277">
                  <c:v>7245.9708592781899</c:v>
                </c:pt>
                <c:pt idx="278">
                  <c:v>7280.7895535037705</c:v>
                </c:pt>
                <c:pt idx="279">
                  <c:v>7286.6729651448704</c:v>
                </c:pt>
                <c:pt idx="280">
                  <c:v>7281.8166460891698</c:v>
                </c:pt>
                <c:pt idx="281">
                  <c:v>7169.6005951445204</c:v>
                </c:pt>
                <c:pt idx="282">
                  <c:v>7142.1702768355408</c:v>
                </c:pt>
                <c:pt idx="283">
                  <c:v>7117.8197443524896</c:v>
                </c:pt>
                <c:pt idx="284">
                  <c:v>6854.0306284667704</c:v>
                </c:pt>
                <c:pt idx="285">
                  <c:v>6504.5320282073098</c:v>
                </c:pt>
                <c:pt idx="286">
                  <c:v>6527.7609674547193</c:v>
                </c:pt>
                <c:pt idx="287">
                  <c:v>6765.0969044743506</c:v>
                </c:pt>
                <c:pt idx="288">
                  <c:v>6614.5221106737099</c:v>
                </c:pt>
                <c:pt idx="289">
                  <c:v>6412.9633213646703</c:v>
                </c:pt>
                <c:pt idx="290">
                  <c:v>6584.0018603027802</c:v>
                </c:pt>
                <c:pt idx="291">
                  <c:v>6826.0987295229897</c:v>
                </c:pt>
                <c:pt idx="292">
                  <c:v>7072.7191563311499</c:v>
                </c:pt>
                <c:pt idx="293">
                  <c:v>7086.4744351642703</c:v>
                </c:pt>
                <c:pt idx="294">
                  <c:v>7306.05335678746</c:v>
                </c:pt>
                <c:pt idx="295">
                  <c:v>7434.8471978248699</c:v>
                </c:pt>
                <c:pt idx="296">
                  <c:v>7591.39750842372</c:v>
                </c:pt>
                <c:pt idx="297">
                  <c:v>7580.9750070123791</c:v>
                </c:pt>
                <c:pt idx="298">
                  <c:v>7745.3486439841299</c:v>
                </c:pt>
                <c:pt idx="299">
                  <c:v>7675.7376134968908</c:v>
                </c:pt>
                <c:pt idx="300">
                  <c:v>7679.7389893311401</c:v>
                </c:pt>
                <c:pt idx="301">
                  <c:v>7741.1952896128205</c:v>
                </c:pt>
                <c:pt idx="302">
                  <c:v>7820.00087751103</c:v>
                </c:pt>
                <c:pt idx="303">
                  <c:v>7877.06742384469</c:v>
                </c:pt>
                <c:pt idx="304">
                  <c:v>7712.94520538285</c:v>
                </c:pt>
                <c:pt idx="305">
                  <c:v>7715.6694153155104</c:v>
                </c:pt>
                <c:pt idx="306">
                  <c:v>7959.6598765642702</c:v>
                </c:pt>
                <c:pt idx="307">
                  <c:v>7945.5208207068599</c:v>
                </c:pt>
                <c:pt idx="308">
                  <c:v>8189.0783767823195</c:v>
                </c:pt>
                <c:pt idx="309">
                  <c:v>8314.1223934770715</c:v>
                </c:pt>
                <c:pt idx="310">
                  <c:v>8187.1480953096507</c:v>
                </c:pt>
                <c:pt idx="311">
                  <c:v>8322.1389065572603</c:v>
                </c:pt>
                <c:pt idx="312">
                  <c:v>8367.8777140410402</c:v>
                </c:pt>
                <c:pt idx="313">
                  <c:v>8437.6238526165616</c:v>
                </c:pt>
                <c:pt idx="314">
                  <c:v>8467.8723738416502</c:v>
                </c:pt>
                <c:pt idx="315">
                  <c:v>8644.6019069742197</c:v>
                </c:pt>
                <c:pt idx="316">
                  <c:v>8645.0273329034098</c:v>
                </c:pt>
                <c:pt idx="317">
                  <c:v>8621.6013896893201</c:v>
                </c:pt>
                <c:pt idx="318">
                  <c:v>8689.0379055849608</c:v>
                </c:pt>
                <c:pt idx="319">
                  <c:v>8608.2368373116897</c:v>
                </c:pt>
                <c:pt idx="320">
                  <c:v>8348.5674939360797</c:v>
                </c:pt>
                <c:pt idx="321">
                  <c:v>8596.9860248183195</c:v>
                </c:pt>
                <c:pt idx="322">
                  <c:v>8492.4425834509002</c:v>
                </c:pt>
                <c:pt idx="323">
                  <c:v>8537.1803412629106</c:v>
                </c:pt>
                <c:pt idx="324">
                  <c:v>8744.6713640987109</c:v>
                </c:pt>
                <c:pt idx="325">
                  <c:v>8826.4075764796107</c:v>
                </c:pt>
                <c:pt idx="326">
                  <c:v>8821.2317851990192</c:v>
                </c:pt>
                <c:pt idx="327">
                  <c:v>8855.3744863208685</c:v>
                </c:pt>
                <c:pt idx="328">
                  <c:v>8671.0406709672407</c:v>
                </c:pt>
                <c:pt idx="329">
                  <c:v>8769.1848012173705</c:v>
                </c:pt>
                <c:pt idx="330">
                  <c:v>8840.5128996543699</c:v>
                </c:pt>
                <c:pt idx="331">
                  <c:v>8926.80844976757</c:v>
                </c:pt>
                <c:pt idx="332">
                  <c:v>9030.3754942547203</c:v>
                </c:pt>
                <c:pt idx="333">
                  <c:v>9024.44459557757</c:v>
                </c:pt>
                <c:pt idx="334">
                  <c:v>9052.1333188755107</c:v>
                </c:pt>
                <c:pt idx="335">
                  <c:v>9093.3232881874701</c:v>
                </c:pt>
                <c:pt idx="336">
                  <c:v>9155.7470175016806</c:v>
                </c:pt>
                <c:pt idx="337">
                  <c:v>9158.7234300012096</c:v>
                </c:pt>
                <c:pt idx="338">
                  <c:v>9198.5086150162806</c:v>
                </c:pt>
                <c:pt idx="339">
                  <c:v>9283.5427993794092</c:v>
                </c:pt>
                <c:pt idx="340">
                  <c:v>9211.08653119882</c:v>
                </c:pt>
                <c:pt idx="341">
                  <c:v>9099.0470537032797</c:v>
                </c:pt>
                <c:pt idx="342">
                  <c:v>9253.6047817697799</c:v>
                </c:pt>
                <c:pt idx="343">
                  <c:v>9184.705983769989</c:v>
                </c:pt>
                <c:pt idx="344">
                  <c:v>9363.4463791150501</c:v>
                </c:pt>
                <c:pt idx="345">
                  <c:v>9486.3404152561689</c:v>
                </c:pt>
                <c:pt idx="346">
                  <c:v>9507.6850321850598</c:v>
                </c:pt>
                <c:pt idx="347">
                  <c:v>9505.3835601123501</c:v>
                </c:pt>
                <c:pt idx="348">
                  <c:v>9485.698004862661</c:v>
                </c:pt>
                <c:pt idx="349">
                  <c:v>9625.3977742078714</c:v>
                </c:pt>
                <c:pt idx="350">
                  <c:v>9626.0482258631</c:v>
                </c:pt>
                <c:pt idx="351">
                  <c:v>9679.6141915016397</c:v>
                </c:pt>
                <c:pt idx="352">
                  <c:v>9752.4362231328705</c:v>
                </c:pt>
                <c:pt idx="353">
                  <c:v>9814.0548507489784</c:v>
                </c:pt>
                <c:pt idx="354">
                  <c:v>9731.1916971610499</c:v>
                </c:pt>
                <c:pt idx="355">
                  <c:v>9809.2428921701103</c:v>
                </c:pt>
                <c:pt idx="356">
                  <c:v>9633.2217541252303</c:v>
                </c:pt>
                <c:pt idx="357">
                  <c:v>9678.9838403876802</c:v>
                </c:pt>
                <c:pt idx="358">
                  <c:v>9701.458570563449</c:v>
                </c:pt>
                <c:pt idx="359">
                  <c:v>9634.3166685511587</c:v>
                </c:pt>
                <c:pt idx="360">
                  <c:v>9639.4833743456384</c:v>
                </c:pt>
                <c:pt idx="361">
                  <c:v>9709.2813860869901</c:v>
                </c:pt>
                <c:pt idx="362">
                  <c:v>9679.62259278891</c:v>
                </c:pt>
                <c:pt idx="363">
                  <c:v>9767.4873670649195</c:v>
                </c:pt>
                <c:pt idx="364">
                  <c:v>9734.058455087521</c:v>
                </c:pt>
                <c:pt idx="365">
                  <c:v>9686.5538348067603</c:v>
                </c:pt>
                <c:pt idx="366">
                  <c:v>9682.5312589122605</c:v>
                </c:pt>
                <c:pt idx="367">
                  <c:v>9578.6344064435089</c:v>
                </c:pt>
                <c:pt idx="368">
                  <c:v>9547.5541851356811</c:v>
                </c:pt>
                <c:pt idx="369">
                  <c:v>9674.9674891805898</c:v>
                </c:pt>
                <c:pt idx="370">
                  <c:v>9613.4941805520102</c:v>
                </c:pt>
                <c:pt idx="371">
                  <c:v>9567.123617308891</c:v>
                </c:pt>
                <c:pt idx="372">
                  <c:v>9507.1486396150685</c:v>
                </c:pt>
                <c:pt idx="373">
                  <c:v>9589.6012400860891</c:v>
                </c:pt>
                <c:pt idx="374">
                  <c:v>9842.2595926547092</c:v>
                </c:pt>
                <c:pt idx="375">
                  <c:v>9937.6961405223192</c:v>
                </c:pt>
                <c:pt idx="376">
                  <c:v>9886.2903354935806</c:v>
                </c:pt>
                <c:pt idx="377">
                  <c:v>10001.2408194779</c:v>
                </c:pt>
                <c:pt idx="378">
                  <c:v>10122.7797643959</c:v>
                </c:pt>
                <c:pt idx="379">
                  <c:v>10117.132515597999</c:v>
                </c:pt>
                <c:pt idx="380">
                  <c:v>10165.841267985999</c:v>
                </c:pt>
                <c:pt idx="381">
                  <c:v>10052.295125877301</c:v>
                </c:pt>
                <c:pt idx="382">
                  <c:v>9963.9430643239593</c:v>
                </c:pt>
                <c:pt idx="383">
                  <c:v>9999.8637964747504</c:v>
                </c:pt>
                <c:pt idx="384">
                  <c:v>10110.7165776002</c:v>
                </c:pt>
                <c:pt idx="385">
                  <c:v>10181.7741103193</c:v>
                </c:pt>
                <c:pt idx="386">
                  <c:v>10210.5250375081</c:v>
                </c:pt>
                <c:pt idx="387">
                  <c:v>10295.3434003316</c:v>
                </c:pt>
                <c:pt idx="388">
                  <c:v>10379.246462687301</c:v>
                </c:pt>
                <c:pt idx="389">
                  <c:v>10393.4909239259</c:v>
                </c:pt>
                <c:pt idx="390">
                  <c:v>10513.6724476047</c:v>
                </c:pt>
                <c:pt idx="391">
                  <c:v>10556.929267548699</c:v>
                </c:pt>
                <c:pt idx="392">
                  <c:v>10576.315380095499</c:v>
                </c:pt>
                <c:pt idx="393">
                  <c:v>10595.1617458697</c:v>
                </c:pt>
                <c:pt idx="394">
                  <c:v>10665.318818278</c:v>
                </c:pt>
                <c:pt idx="395">
                  <c:v>10715.1317401492</c:v>
                </c:pt>
                <c:pt idx="396">
                  <c:v>10828.189843570801</c:v>
                </c:pt>
                <c:pt idx="397">
                  <c:v>10706.305550314401</c:v>
                </c:pt>
                <c:pt idx="398">
                  <c:v>10711.7990938036</c:v>
                </c:pt>
                <c:pt idx="399">
                  <c:v>10661.0442523826</c:v>
                </c:pt>
                <c:pt idx="400">
                  <c:v>10688.4768228788</c:v>
                </c:pt>
                <c:pt idx="401">
                  <c:v>10666.571259923299</c:v>
                </c:pt>
                <c:pt idx="402">
                  <c:v>10728.1465491655</c:v>
                </c:pt>
                <c:pt idx="403">
                  <c:v>10796.478838140099</c:v>
                </c:pt>
                <c:pt idx="404">
                  <c:v>10753.156638835098</c:v>
                </c:pt>
                <c:pt idx="405">
                  <c:v>10561.064214316</c:v>
                </c:pt>
                <c:pt idx="406">
                  <c:v>10615.786540687801</c:v>
                </c:pt>
                <c:pt idx="407">
                  <c:v>10538.512142333</c:v>
                </c:pt>
                <c:pt idx="408">
                  <c:v>10795.9912187432</c:v>
                </c:pt>
                <c:pt idx="409">
                  <c:v>10853.3427823273</c:v>
                </c:pt>
                <c:pt idx="410">
                  <c:v>10929.0707106646</c:v>
                </c:pt>
                <c:pt idx="411">
                  <c:v>11020.802914845399</c:v>
                </c:pt>
                <c:pt idx="412">
                  <c:v>10947.8233552156</c:v>
                </c:pt>
                <c:pt idx="413">
                  <c:v>11190.700887511901</c:v>
                </c:pt>
                <c:pt idx="414">
                  <c:v>11185.6321759282</c:v>
                </c:pt>
                <c:pt idx="415">
                  <c:v>11211.717958301699</c:v>
                </c:pt>
                <c:pt idx="416">
                  <c:v>11243.780862695701</c:v>
                </c:pt>
                <c:pt idx="417">
                  <c:v>11352.790502129601</c:v>
                </c:pt>
                <c:pt idx="418">
                  <c:v>11392.088955036699</c:v>
                </c:pt>
                <c:pt idx="419">
                  <c:v>11512.649444528301</c:v>
                </c:pt>
                <c:pt idx="420">
                  <c:v>11528.6141989926</c:v>
                </c:pt>
                <c:pt idx="421">
                  <c:v>11385.759620767001</c:v>
                </c:pt>
                <c:pt idx="422">
                  <c:v>10884.4849222837</c:v>
                </c:pt>
                <c:pt idx="423">
                  <c:v>11271.639630211701</c:v>
                </c:pt>
                <c:pt idx="424">
                  <c:v>11442.643983473401</c:v>
                </c:pt>
                <c:pt idx="425">
                  <c:v>11569.1714587182</c:v>
                </c:pt>
                <c:pt idx="426">
                  <c:v>11805.0919594512</c:v>
                </c:pt>
                <c:pt idx="427">
                  <c:v>11971.559199500802</c:v>
                </c:pt>
                <c:pt idx="428">
                  <c:v>11873.356543682099</c:v>
                </c:pt>
                <c:pt idx="429">
                  <c:v>11834.2375003631</c:v>
                </c:pt>
                <c:pt idx="430">
                  <c:v>12240.333705720101</c:v>
                </c:pt>
                <c:pt idx="431">
                  <c:v>12432.0296024862</c:v>
                </c:pt>
                <c:pt idx="432">
                  <c:v>12404.514338376301</c:v>
                </c:pt>
                <c:pt idx="433">
                  <c:v>12450.542690539001</c:v>
                </c:pt>
                <c:pt idx="434">
                  <c:v>12514.170654830699</c:v>
                </c:pt>
                <c:pt idx="435">
                  <c:v>12686.9472366195</c:v>
                </c:pt>
                <c:pt idx="436">
                  <c:v>12791.027346118399</c:v>
                </c:pt>
                <c:pt idx="437">
                  <c:v>12741.867881075301</c:v>
                </c:pt>
                <c:pt idx="438">
                  <c:v>12812.4746840793</c:v>
                </c:pt>
                <c:pt idx="439">
                  <c:v>12850.5325372878</c:v>
                </c:pt>
                <c:pt idx="440">
                  <c:v>12682.4365934901</c:v>
                </c:pt>
                <c:pt idx="441">
                  <c:v>12727.8071606802</c:v>
                </c:pt>
                <c:pt idx="442">
                  <c:v>12635.5657702437</c:v>
                </c:pt>
              </c:numCache>
            </c:numRef>
          </c:val>
          <c:smooth val="0"/>
          <c:extLst>
            <c:ext xmlns:c16="http://schemas.microsoft.com/office/drawing/2014/chart" uri="{C3380CC4-5D6E-409C-BE32-E72D297353CC}">
              <c16:uniqueId val="{00000001-21A0-44A6-8830-A0093B53B64C}"/>
            </c:ext>
          </c:extLst>
        </c:ser>
        <c:ser>
          <c:idx val="2"/>
          <c:order val="2"/>
          <c:tx>
            <c:strRef>
              <c:f>Sheet1!$D$1</c:f>
              <c:strCache>
                <c:ptCount val="1"/>
                <c:pt idx="0">
                  <c:v>40/60</c:v>
                </c:pt>
              </c:strCache>
            </c:strRef>
          </c:tx>
          <c:spPr>
            <a:ln>
              <a:solidFill>
                <a:schemeClr val="accent6">
                  <a:lumMod val="75000"/>
                </a:schemeClr>
              </a:solidFill>
            </a:ln>
          </c:spPr>
          <c:marker>
            <c:symbol val="none"/>
          </c:marker>
          <c:cat>
            <c:numRef>
              <c:f>Sheet1!$A$2:$A$444</c:f>
              <c:numCache>
                <c:formatCode>yy\-mmm</c:formatCode>
                <c:ptCount val="443"/>
                <c:pt idx="0">
                  <c:v>31078</c:v>
                </c:pt>
                <c:pt idx="1">
                  <c:v>31106</c:v>
                </c:pt>
                <c:pt idx="2">
                  <c:v>31137</c:v>
                </c:pt>
                <c:pt idx="3">
                  <c:v>31167</c:v>
                </c:pt>
                <c:pt idx="4">
                  <c:v>31198</c:v>
                </c:pt>
                <c:pt idx="5">
                  <c:v>31228</c:v>
                </c:pt>
                <c:pt idx="6">
                  <c:v>31259</c:v>
                </c:pt>
                <c:pt idx="7">
                  <c:v>31290</c:v>
                </c:pt>
                <c:pt idx="8">
                  <c:v>31320</c:v>
                </c:pt>
                <c:pt idx="9">
                  <c:v>31351</c:v>
                </c:pt>
                <c:pt idx="10">
                  <c:v>31381</c:v>
                </c:pt>
                <c:pt idx="11">
                  <c:v>31412</c:v>
                </c:pt>
                <c:pt idx="12">
                  <c:v>31443</c:v>
                </c:pt>
                <c:pt idx="13">
                  <c:v>31471</c:v>
                </c:pt>
                <c:pt idx="14">
                  <c:v>31502</c:v>
                </c:pt>
                <c:pt idx="15">
                  <c:v>31532</c:v>
                </c:pt>
                <c:pt idx="16">
                  <c:v>31563</c:v>
                </c:pt>
                <c:pt idx="17">
                  <c:v>31593</c:v>
                </c:pt>
                <c:pt idx="18">
                  <c:v>31624</c:v>
                </c:pt>
                <c:pt idx="19">
                  <c:v>31655</c:v>
                </c:pt>
                <c:pt idx="20">
                  <c:v>31685</c:v>
                </c:pt>
                <c:pt idx="21">
                  <c:v>31716</c:v>
                </c:pt>
                <c:pt idx="22">
                  <c:v>31746</c:v>
                </c:pt>
                <c:pt idx="23">
                  <c:v>31777</c:v>
                </c:pt>
                <c:pt idx="24">
                  <c:v>31808</c:v>
                </c:pt>
                <c:pt idx="25">
                  <c:v>31836</c:v>
                </c:pt>
                <c:pt idx="26">
                  <c:v>31867</c:v>
                </c:pt>
                <c:pt idx="27">
                  <c:v>31897</c:v>
                </c:pt>
                <c:pt idx="28">
                  <c:v>31928</c:v>
                </c:pt>
                <c:pt idx="29">
                  <c:v>31958</c:v>
                </c:pt>
                <c:pt idx="30">
                  <c:v>31989</c:v>
                </c:pt>
                <c:pt idx="31">
                  <c:v>32020</c:v>
                </c:pt>
                <c:pt idx="32">
                  <c:v>32050</c:v>
                </c:pt>
                <c:pt idx="33">
                  <c:v>32081</c:v>
                </c:pt>
                <c:pt idx="34">
                  <c:v>32111</c:v>
                </c:pt>
                <c:pt idx="35">
                  <c:v>32142</c:v>
                </c:pt>
                <c:pt idx="36">
                  <c:v>32173</c:v>
                </c:pt>
                <c:pt idx="37">
                  <c:v>32202</c:v>
                </c:pt>
                <c:pt idx="38">
                  <c:v>32233</c:v>
                </c:pt>
                <c:pt idx="39">
                  <c:v>32263</c:v>
                </c:pt>
                <c:pt idx="40">
                  <c:v>32294</c:v>
                </c:pt>
                <c:pt idx="41">
                  <c:v>32324</c:v>
                </c:pt>
                <c:pt idx="42">
                  <c:v>32355</c:v>
                </c:pt>
                <c:pt idx="43">
                  <c:v>32386</c:v>
                </c:pt>
                <c:pt idx="44">
                  <c:v>32416</c:v>
                </c:pt>
                <c:pt idx="45">
                  <c:v>32447</c:v>
                </c:pt>
                <c:pt idx="46">
                  <c:v>32477</c:v>
                </c:pt>
                <c:pt idx="47">
                  <c:v>32508</c:v>
                </c:pt>
                <c:pt idx="48">
                  <c:v>32539</c:v>
                </c:pt>
                <c:pt idx="49">
                  <c:v>32567</c:v>
                </c:pt>
                <c:pt idx="50">
                  <c:v>32598</c:v>
                </c:pt>
                <c:pt idx="51">
                  <c:v>32628</c:v>
                </c:pt>
                <c:pt idx="52">
                  <c:v>32659</c:v>
                </c:pt>
                <c:pt idx="53">
                  <c:v>32689</c:v>
                </c:pt>
                <c:pt idx="54">
                  <c:v>32720</c:v>
                </c:pt>
                <c:pt idx="55">
                  <c:v>32751</c:v>
                </c:pt>
                <c:pt idx="56">
                  <c:v>32781</c:v>
                </c:pt>
                <c:pt idx="57">
                  <c:v>32812</c:v>
                </c:pt>
                <c:pt idx="58">
                  <c:v>32842</c:v>
                </c:pt>
                <c:pt idx="59">
                  <c:v>32873</c:v>
                </c:pt>
                <c:pt idx="60">
                  <c:v>32904</c:v>
                </c:pt>
                <c:pt idx="61">
                  <c:v>32932</c:v>
                </c:pt>
                <c:pt idx="62">
                  <c:v>32963</c:v>
                </c:pt>
                <c:pt idx="63">
                  <c:v>32993</c:v>
                </c:pt>
                <c:pt idx="64">
                  <c:v>33024</c:v>
                </c:pt>
                <c:pt idx="65">
                  <c:v>33054</c:v>
                </c:pt>
                <c:pt idx="66">
                  <c:v>33085</c:v>
                </c:pt>
                <c:pt idx="67">
                  <c:v>33116</c:v>
                </c:pt>
                <c:pt idx="68">
                  <c:v>33146</c:v>
                </c:pt>
                <c:pt idx="69">
                  <c:v>33177</c:v>
                </c:pt>
                <c:pt idx="70">
                  <c:v>33207</c:v>
                </c:pt>
                <c:pt idx="71">
                  <c:v>33238</c:v>
                </c:pt>
                <c:pt idx="72">
                  <c:v>33269</c:v>
                </c:pt>
                <c:pt idx="73">
                  <c:v>33297</c:v>
                </c:pt>
                <c:pt idx="74">
                  <c:v>33328</c:v>
                </c:pt>
                <c:pt idx="75">
                  <c:v>33358</c:v>
                </c:pt>
                <c:pt idx="76">
                  <c:v>33389</c:v>
                </c:pt>
                <c:pt idx="77">
                  <c:v>33419</c:v>
                </c:pt>
                <c:pt idx="78">
                  <c:v>33450</c:v>
                </c:pt>
                <c:pt idx="79">
                  <c:v>33481</c:v>
                </c:pt>
                <c:pt idx="80">
                  <c:v>33511</c:v>
                </c:pt>
                <c:pt idx="81">
                  <c:v>33542</c:v>
                </c:pt>
                <c:pt idx="82">
                  <c:v>33572</c:v>
                </c:pt>
                <c:pt idx="83">
                  <c:v>33603</c:v>
                </c:pt>
                <c:pt idx="84">
                  <c:v>33634</c:v>
                </c:pt>
                <c:pt idx="85">
                  <c:v>33663</c:v>
                </c:pt>
                <c:pt idx="86">
                  <c:v>33694</c:v>
                </c:pt>
                <c:pt idx="87">
                  <c:v>33724</c:v>
                </c:pt>
                <c:pt idx="88">
                  <c:v>33755</c:v>
                </c:pt>
                <c:pt idx="89">
                  <c:v>33785</c:v>
                </c:pt>
                <c:pt idx="90">
                  <c:v>33816</c:v>
                </c:pt>
                <c:pt idx="91">
                  <c:v>33847</c:v>
                </c:pt>
                <c:pt idx="92">
                  <c:v>33877</c:v>
                </c:pt>
                <c:pt idx="93">
                  <c:v>33908</c:v>
                </c:pt>
                <c:pt idx="94">
                  <c:v>33938</c:v>
                </c:pt>
                <c:pt idx="95">
                  <c:v>33969</c:v>
                </c:pt>
                <c:pt idx="96">
                  <c:v>34000</c:v>
                </c:pt>
                <c:pt idx="97">
                  <c:v>34028</c:v>
                </c:pt>
                <c:pt idx="98">
                  <c:v>34059</c:v>
                </c:pt>
                <c:pt idx="99">
                  <c:v>34089</c:v>
                </c:pt>
                <c:pt idx="100">
                  <c:v>34120</c:v>
                </c:pt>
                <c:pt idx="101">
                  <c:v>34150</c:v>
                </c:pt>
                <c:pt idx="102">
                  <c:v>34181</c:v>
                </c:pt>
                <c:pt idx="103">
                  <c:v>34212</c:v>
                </c:pt>
                <c:pt idx="104">
                  <c:v>34242</c:v>
                </c:pt>
                <c:pt idx="105">
                  <c:v>34273</c:v>
                </c:pt>
                <c:pt idx="106">
                  <c:v>34303</c:v>
                </c:pt>
                <c:pt idx="107">
                  <c:v>34334</c:v>
                </c:pt>
                <c:pt idx="108">
                  <c:v>34365</c:v>
                </c:pt>
                <c:pt idx="109">
                  <c:v>34393</c:v>
                </c:pt>
                <c:pt idx="110">
                  <c:v>34424</c:v>
                </c:pt>
                <c:pt idx="111">
                  <c:v>34454</c:v>
                </c:pt>
                <c:pt idx="112">
                  <c:v>34485</c:v>
                </c:pt>
                <c:pt idx="113">
                  <c:v>34515</c:v>
                </c:pt>
                <c:pt idx="114">
                  <c:v>34546</c:v>
                </c:pt>
                <c:pt idx="115">
                  <c:v>34577</c:v>
                </c:pt>
                <c:pt idx="116">
                  <c:v>34607</c:v>
                </c:pt>
                <c:pt idx="117">
                  <c:v>34638</c:v>
                </c:pt>
                <c:pt idx="118">
                  <c:v>34668</c:v>
                </c:pt>
                <c:pt idx="119">
                  <c:v>34699</c:v>
                </c:pt>
                <c:pt idx="120">
                  <c:v>34730</c:v>
                </c:pt>
                <c:pt idx="121">
                  <c:v>34758</c:v>
                </c:pt>
                <c:pt idx="122">
                  <c:v>34789</c:v>
                </c:pt>
                <c:pt idx="123">
                  <c:v>34819</c:v>
                </c:pt>
                <c:pt idx="124">
                  <c:v>34850</c:v>
                </c:pt>
                <c:pt idx="125">
                  <c:v>34880</c:v>
                </c:pt>
                <c:pt idx="126">
                  <c:v>34911</c:v>
                </c:pt>
                <c:pt idx="127">
                  <c:v>34942</c:v>
                </c:pt>
                <c:pt idx="128">
                  <c:v>34972</c:v>
                </c:pt>
                <c:pt idx="129">
                  <c:v>35003</c:v>
                </c:pt>
                <c:pt idx="130">
                  <c:v>35033</c:v>
                </c:pt>
                <c:pt idx="131">
                  <c:v>35064</c:v>
                </c:pt>
                <c:pt idx="132">
                  <c:v>35095</c:v>
                </c:pt>
                <c:pt idx="133">
                  <c:v>35124</c:v>
                </c:pt>
                <c:pt idx="134">
                  <c:v>35155</c:v>
                </c:pt>
                <c:pt idx="135">
                  <c:v>35185</c:v>
                </c:pt>
                <c:pt idx="136">
                  <c:v>35216</c:v>
                </c:pt>
                <c:pt idx="137">
                  <c:v>35246</c:v>
                </c:pt>
                <c:pt idx="138">
                  <c:v>35277</c:v>
                </c:pt>
                <c:pt idx="139">
                  <c:v>35308</c:v>
                </c:pt>
                <c:pt idx="140">
                  <c:v>35338</c:v>
                </c:pt>
                <c:pt idx="141">
                  <c:v>35369</c:v>
                </c:pt>
                <c:pt idx="142">
                  <c:v>35399</c:v>
                </c:pt>
                <c:pt idx="143">
                  <c:v>35430</c:v>
                </c:pt>
                <c:pt idx="144">
                  <c:v>35461</c:v>
                </c:pt>
                <c:pt idx="145">
                  <c:v>35489</c:v>
                </c:pt>
                <c:pt idx="146">
                  <c:v>35520</c:v>
                </c:pt>
                <c:pt idx="147">
                  <c:v>35550</c:v>
                </c:pt>
                <c:pt idx="148">
                  <c:v>35581</c:v>
                </c:pt>
                <c:pt idx="149">
                  <c:v>35611</c:v>
                </c:pt>
                <c:pt idx="150">
                  <c:v>35642</c:v>
                </c:pt>
                <c:pt idx="151">
                  <c:v>35673</c:v>
                </c:pt>
                <c:pt idx="152">
                  <c:v>35703</c:v>
                </c:pt>
                <c:pt idx="153">
                  <c:v>35734</c:v>
                </c:pt>
                <c:pt idx="154">
                  <c:v>35764</c:v>
                </c:pt>
                <c:pt idx="155">
                  <c:v>35795</c:v>
                </c:pt>
                <c:pt idx="156">
                  <c:v>35826</c:v>
                </c:pt>
                <c:pt idx="157">
                  <c:v>35854</c:v>
                </c:pt>
                <c:pt idx="158">
                  <c:v>35885</c:v>
                </c:pt>
                <c:pt idx="159">
                  <c:v>35915</c:v>
                </c:pt>
                <c:pt idx="160">
                  <c:v>35946</c:v>
                </c:pt>
                <c:pt idx="161">
                  <c:v>35976</c:v>
                </c:pt>
                <c:pt idx="162">
                  <c:v>36007</c:v>
                </c:pt>
                <c:pt idx="163">
                  <c:v>36038</c:v>
                </c:pt>
                <c:pt idx="164">
                  <c:v>36068</c:v>
                </c:pt>
                <c:pt idx="165">
                  <c:v>36099</c:v>
                </c:pt>
                <c:pt idx="166">
                  <c:v>36129</c:v>
                </c:pt>
                <c:pt idx="167">
                  <c:v>36160</c:v>
                </c:pt>
                <c:pt idx="168">
                  <c:v>36191</c:v>
                </c:pt>
                <c:pt idx="169">
                  <c:v>36219</c:v>
                </c:pt>
                <c:pt idx="170">
                  <c:v>36250</c:v>
                </c:pt>
                <c:pt idx="171">
                  <c:v>36280</c:v>
                </c:pt>
                <c:pt idx="172">
                  <c:v>36311</c:v>
                </c:pt>
                <c:pt idx="173">
                  <c:v>36341</c:v>
                </c:pt>
                <c:pt idx="174">
                  <c:v>36372</c:v>
                </c:pt>
                <c:pt idx="175">
                  <c:v>36403</c:v>
                </c:pt>
                <c:pt idx="176">
                  <c:v>36433</c:v>
                </c:pt>
                <c:pt idx="177">
                  <c:v>36464</c:v>
                </c:pt>
                <c:pt idx="178">
                  <c:v>36494</c:v>
                </c:pt>
                <c:pt idx="179">
                  <c:v>36525</c:v>
                </c:pt>
                <c:pt idx="180">
                  <c:v>36556</c:v>
                </c:pt>
                <c:pt idx="181">
                  <c:v>36585</c:v>
                </c:pt>
                <c:pt idx="182">
                  <c:v>36616</c:v>
                </c:pt>
                <c:pt idx="183">
                  <c:v>36646</c:v>
                </c:pt>
                <c:pt idx="184">
                  <c:v>36677</c:v>
                </c:pt>
                <c:pt idx="185">
                  <c:v>36707</c:v>
                </c:pt>
                <c:pt idx="186">
                  <c:v>36738</c:v>
                </c:pt>
                <c:pt idx="187">
                  <c:v>36769</c:v>
                </c:pt>
                <c:pt idx="188">
                  <c:v>36799</c:v>
                </c:pt>
                <c:pt idx="189">
                  <c:v>36830</c:v>
                </c:pt>
                <c:pt idx="190">
                  <c:v>36860</c:v>
                </c:pt>
                <c:pt idx="191">
                  <c:v>36891</c:v>
                </c:pt>
                <c:pt idx="192">
                  <c:v>36922</c:v>
                </c:pt>
                <c:pt idx="193">
                  <c:v>36950</c:v>
                </c:pt>
                <c:pt idx="194">
                  <c:v>36981</c:v>
                </c:pt>
                <c:pt idx="195">
                  <c:v>37011</c:v>
                </c:pt>
                <c:pt idx="196">
                  <c:v>37042</c:v>
                </c:pt>
                <c:pt idx="197">
                  <c:v>37072</c:v>
                </c:pt>
                <c:pt idx="198">
                  <c:v>37103</c:v>
                </c:pt>
                <c:pt idx="199">
                  <c:v>37134</c:v>
                </c:pt>
                <c:pt idx="200">
                  <c:v>37164</c:v>
                </c:pt>
                <c:pt idx="201">
                  <c:v>37195</c:v>
                </c:pt>
                <c:pt idx="202">
                  <c:v>37225</c:v>
                </c:pt>
                <c:pt idx="203">
                  <c:v>37256</c:v>
                </c:pt>
                <c:pt idx="204">
                  <c:v>37287</c:v>
                </c:pt>
                <c:pt idx="205">
                  <c:v>37315</c:v>
                </c:pt>
                <c:pt idx="206">
                  <c:v>37346</c:v>
                </c:pt>
                <c:pt idx="207">
                  <c:v>37376</c:v>
                </c:pt>
                <c:pt idx="208">
                  <c:v>37407</c:v>
                </c:pt>
                <c:pt idx="209">
                  <c:v>37437</c:v>
                </c:pt>
                <c:pt idx="210">
                  <c:v>37468</c:v>
                </c:pt>
                <c:pt idx="211">
                  <c:v>37499</c:v>
                </c:pt>
                <c:pt idx="212">
                  <c:v>37529</c:v>
                </c:pt>
                <c:pt idx="213">
                  <c:v>37560</c:v>
                </c:pt>
                <c:pt idx="214">
                  <c:v>37590</c:v>
                </c:pt>
                <c:pt idx="215">
                  <c:v>37621</c:v>
                </c:pt>
                <c:pt idx="216">
                  <c:v>37652</c:v>
                </c:pt>
                <c:pt idx="217">
                  <c:v>37680</c:v>
                </c:pt>
                <c:pt idx="218">
                  <c:v>37711</c:v>
                </c:pt>
                <c:pt idx="219">
                  <c:v>37741</c:v>
                </c:pt>
                <c:pt idx="220">
                  <c:v>37772</c:v>
                </c:pt>
                <c:pt idx="221">
                  <c:v>37802</c:v>
                </c:pt>
                <c:pt idx="222">
                  <c:v>37833</c:v>
                </c:pt>
                <c:pt idx="223">
                  <c:v>37864</c:v>
                </c:pt>
                <c:pt idx="224">
                  <c:v>37894</c:v>
                </c:pt>
                <c:pt idx="225">
                  <c:v>37925</c:v>
                </c:pt>
                <c:pt idx="226">
                  <c:v>37955</c:v>
                </c:pt>
                <c:pt idx="227">
                  <c:v>37986</c:v>
                </c:pt>
                <c:pt idx="228">
                  <c:v>38017</c:v>
                </c:pt>
                <c:pt idx="229">
                  <c:v>38046</c:v>
                </c:pt>
                <c:pt idx="230">
                  <c:v>38077</c:v>
                </c:pt>
                <c:pt idx="231">
                  <c:v>38107</c:v>
                </c:pt>
                <c:pt idx="232">
                  <c:v>38138</c:v>
                </c:pt>
                <c:pt idx="233">
                  <c:v>38168</c:v>
                </c:pt>
                <c:pt idx="234">
                  <c:v>38199</c:v>
                </c:pt>
                <c:pt idx="235">
                  <c:v>38230</c:v>
                </c:pt>
                <c:pt idx="236">
                  <c:v>38260</c:v>
                </c:pt>
                <c:pt idx="237">
                  <c:v>38291</c:v>
                </c:pt>
                <c:pt idx="238">
                  <c:v>38321</c:v>
                </c:pt>
                <c:pt idx="239">
                  <c:v>38352</c:v>
                </c:pt>
                <c:pt idx="240">
                  <c:v>38383</c:v>
                </c:pt>
                <c:pt idx="241">
                  <c:v>38411</c:v>
                </c:pt>
                <c:pt idx="242">
                  <c:v>38442</c:v>
                </c:pt>
                <c:pt idx="243">
                  <c:v>38472</c:v>
                </c:pt>
                <c:pt idx="244">
                  <c:v>38503</c:v>
                </c:pt>
                <c:pt idx="245">
                  <c:v>38533</c:v>
                </c:pt>
                <c:pt idx="246">
                  <c:v>38564</c:v>
                </c:pt>
                <c:pt idx="247">
                  <c:v>38595</c:v>
                </c:pt>
                <c:pt idx="248">
                  <c:v>38625</c:v>
                </c:pt>
                <c:pt idx="249">
                  <c:v>38656</c:v>
                </c:pt>
                <c:pt idx="250">
                  <c:v>38686</c:v>
                </c:pt>
                <c:pt idx="251">
                  <c:v>38717</c:v>
                </c:pt>
                <c:pt idx="252">
                  <c:v>38748</c:v>
                </c:pt>
                <c:pt idx="253">
                  <c:v>38776</c:v>
                </c:pt>
                <c:pt idx="254">
                  <c:v>38807</c:v>
                </c:pt>
                <c:pt idx="255">
                  <c:v>38837</c:v>
                </c:pt>
                <c:pt idx="256">
                  <c:v>38868</c:v>
                </c:pt>
                <c:pt idx="257">
                  <c:v>38898</c:v>
                </c:pt>
                <c:pt idx="258">
                  <c:v>38929</c:v>
                </c:pt>
                <c:pt idx="259">
                  <c:v>38960</c:v>
                </c:pt>
                <c:pt idx="260">
                  <c:v>38990</c:v>
                </c:pt>
                <c:pt idx="261">
                  <c:v>39021</c:v>
                </c:pt>
                <c:pt idx="262">
                  <c:v>39051</c:v>
                </c:pt>
                <c:pt idx="263">
                  <c:v>39082</c:v>
                </c:pt>
                <c:pt idx="264">
                  <c:v>39113</c:v>
                </c:pt>
                <c:pt idx="265">
                  <c:v>39141</c:v>
                </c:pt>
                <c:pt idx="266">
                  <c:v>39172</c:v>
                </c:pt>
                <c:pt idx="267">
                  <c:v>39202</c:v>
                </c:pt>
                <c:pt idx="268">
                  <c:v>39233</c:v>
                </c:pt>
                <c:pt idx="269">
                  <c:v>39263</c:v>
                </c:pt>
                <c:pt idx="270">
                  <c:v>39294</c:v>
                </c:pt>
                <c:pt idx="271">
                  <c:v>39325</c:v>
                </c:pt>
                <c:pt idx="272">
                  <c:v>39355</c:v>
                </c:pt>
                <c:pt idx="273">
                  <c:v>39386</c:v>
                </c:pt>
                <c:pt idx="274">
                  <c:v>39416</c:v>
                </c:pt>
                <c:pt idx="275">
                  <c:v>39447</c:v>
                </c:pt>
                <c:pt idx="276">
                  <c:v>39478</c:v>
                </c:pt>
                <c:pt idx="277">
                  <c:v>39507</c:v>
                </c:pt>
                <c:pt idx="278">
                  <c:v>39538</c:v>
                </c:pt>
                <c:pt idx="279">
                  <c:v>39568</c:v>
                </c:pt>
                <c:pt idx="280">
                  <c:v>39599</c:v>
                </c:pt>
                <c:pt idx="281">
                  <c:v>39629</c:v>
                </c:pt>
                <c:pt idx="282">
                  <c:v>39660</c:v>
                </c:pt>
                <c:pt idx="283">
                  <c:v>39691</c:v>
                </c:pt>
                <c:pt idx="284">
                  <c:v>39721</c:v>
                </c:pt>
                <c:pt idx="285">
                  <c:v>39752</c:v>
                </c:pt>
                <c:pt idx="286">
                  <c:v>39782</c:v>
                </c:pt>
                <c:pt idx="287">
                  <c:v>39813</c:v>
                </c:pt>
                <c:pt idx="288">
                  <c:v>39844</c:v>
                </c:pt>
                <c:pt idx="289">
                  <c:v>39872</c:v>
                </c:pt>
                <c:pt idx="290">
                  <c:v>39903</c:v>
                </c:pt>
                <c:pt idx="291">
                  <c:v>39933</c:v>
                </c:pt>
                <c:pt idx="292">
                  <c:v>39964</c:v>
                </c:pt>
                <c:pt idx="293">
                  <c:v>39994</c:v>
                </c:pt>
                <c:pt idx="294">
                  <c:v>40025</c:v>
                </c:pt>
                <c:pt idx="295">
                  <c:v>40056</c:v>
                </c:pt>
                <c:pt idx="296">
                  <c:v>40086</c:v>
                </c:pt>
                <c:pt idx="297">
                  <c:v>40117</c:v>
                </c:pt>
                <c:pt idx="298">
                  <c:v>40147</c:v>
                </c:pt>
                <c:pt idx="299">
                  <c:v>40178</c:v>
                </c:pt>
                <c:pt idx="300">
                  <c:v>40209</c:v>
                </c:pt>
                <c:pt idx="301">
                  <c:v>40237</c:v>
                </c:pt>
                <c:pt idx="302">
                  <c:v>40268</c:v>
                </c:pt>
                <c:pt idx="303">
                  <c:v>40298</c:v>
                </c:pt>
                <c:pt idx="304">
                  <c:v>40329</c:v>
                </c:pt>
                <c:pt idx="305">
                  <c:v>40359</c:v>
                </c:pt>
                <c:pt idx="306">
                  <c:v>40390</c:v>
                </c:pt>
                <c:pt idx="307">
                  <c:v>40421</c:v>
                </c:pt>
                <c:pt idx="308">
                  <c:v>40451</c:v>
                </c:pt>
                <c:pt idx="309">
                  <c:v>40482</c:v>
                </c:pt>
                <c:pt idx="310">
                  <c:v>40512</c:v>
                </c:pt>
                <c:pt idx="311">
                  <c:v>40543</c:v>
                </c:pt>
                <c:pt idx="312">
                  <c:v>40574</c:v>
                </c:pt>
                <c:pt idx="313">
                  <c:v>40602</c:v>
                </c:pt>
                <c:pt idx="314">
                  <c:v>40633</c:v>
                </c:pt>
                <c:pt idx="315">
                  <c:v>40663</c:v>
                </c:pt>
                <c:pt idx="316">
                  <c:v>40694</c:v>
                </c:pt>
                <c:pt idx="317">
                  <c:v>40724</c:v>
                </c:pt>
                <c:pt idx="318">
                  <c:v>40755</c:v>
                </c:pt>
                <c:pt idx="319">
                  <c:v>40786</c:v>
                </c:pt>
                <c:pt idx="320">
                  <c:v>40816</c:v>
                </c:pt>
                <c:pt idx="321">
                  <c:v>40847</c:v>
                </c:pt>
                <c:pt idx="322">
                  <c:v>40877</c:v>
                </c:pt>
                <c:pt idx="323">
                  <c:v>40908</c:v>
                </c:pt>
                <c:pt idx="324">
                  <c:v>40939</c:v>
                </c:pt>
                <c:pt idx="325">
                  <c:v>40968</c:v>
                </c:pt>
                <c:pt idx="326">
                  <c:v>40999</c:v>
                </c:pt>
                <c:pt idx="327">
                  <c:v>41029</c:v>
                </c:pt>
                <c:pt idx="328">
                  <c:v>41060</c:v>
                </c:pt>
                <c:pt idx="329">
                  <c:v>41090</c:v>
                </c:pt>
                <c:pt idx="330">
                  <c:v>41121</c:v>
                </c:pt>
                <c:pt idx="331">
                  <c:v>41152</c:v>
                </c:pt>
                <c:pt idx="332">
                  <c:v>41182</c:v>
                </c:pt>
                <c:pt idx="333">
                  <c:v>41213</c:v>
                </c:pt>
                <c:pt idx="334">
                  <c:v>41243</c:v>
                </c:pt>
                <c:pt idx="335">
                  <c:v>41274</c:v>
                </c:pt>
                <c:pt idx="336">
                  <c:v>41305</c:v>
                </c:pt>
                <c:pt idx="337">
                  <c:v>41333</c:v>
                </c:pt>
                <c:pt idx="338">
                  <c:v>41364</c:v>
                </c:pt>
                <c:pt idx="339">
                  <c:v>41394</c:v>
                </c:pt>
                <c:pt idx="340">
                  <c:v>41425</c:v>
                </c:pt>
                <c:pt idx="341">
                  <c:v>41455</c:v>
                </c:pt>
                <c:pt idx="342">
                  <c:v>41486</c:v>
                </c:pt>
                <c:pt idx="343">
                  <c:v>41517</c:v>
                </c:pt>
                <c:pt idx="344">
                  <c:v>41547</c:v>
                </c:pt>
                <c:pt idx="345">
                  <c:v>41578</c:v>
                </c:pt>
                <c:pt idx="346">
                  <c:v>41608</c:v>
                </c:pt>
                <c:pt idx="347">
                  <c:v>41639</c:v>
                </c:pt>
                <c:pt idx="348">
                  <c:v>41670</c:v>
                </c:pt>
                <c:pt idx="349">
                  <c:v>41698</c:v>
                </c:pt>
                <c:pt idx="350">
                  <c:v>41729</c:v>
                </c:pt>
                <c:pt idx="351">
                  <c:v>41759</c:v>
                </c:pt>
                <c:pt idx="352">
                  <c:v>41790</c:v>
                </c:pt>
                <c:pt idx="353">
                  <c:v>41820</c:v>
                </c:pt>
                <c:pt idx="354">
                  <c:v>41851</c:v>
                </c:pt>
                <c:pt idx="355">
                  <c:v>41882</c:v>
                </c:pt>
                <c:pt idx="356">
                  <c:v>41912</c:v>
                </c:pt>
                <c:pt idx="357">
                  <c:v>41943</c:v>
                </c:pt>
                <c:pt idx="358">
                  <c:v>41973</c:v>
                </c:pt>
                <c:pt idx="359">
                  <c:v>42004</c:v>
                </c:pt>
                <c:pt idx="360">
                  <c:v>42035</c:v>
                </c:pt>
                <c:pt idx="361">
                  <c:v>42063</c:v>
                </c:pt>
                <c:pt idx="362">
                  <c:v>42094</c:v>
                </c:pt>
                <c:pt idx="363">
                  <c:v>42124</c:v>
                </c:pt>
                <c:pt idx="364">
                  <c:v>42155</c:v>
                </c:pt>
                <c:pt idx="365">
                  <c:v>42185</c:v>
                </c:pt>
                <c:pt idx="366">
                  <c:v>42216</c:v>
                </c:pt>
                <c:pt idx="367">
                  <c:v>42247</c:v>
                </c:pt>
                <c:pt idx="368">
                  <c:v>42277</c:v>
                </c:pt>
                <c:pt idx="369">
                  <c:v>42308</c:v>
                </c:pt>
                <c:pt idx="370">
                  <c:v>42338</c:v>
                </c:pt>
                <c:pt idx="371">
                  <c:v>42369</c:v>
                </c:pt>
                <c:pt idx="372">
                  <c:v>42400</c:v>
                </c:pt>
                <c:pt idx="373">
                  <c:v>42429</c:v>
                </c:pt>
                <c:pt idx="374">
                  <c:v>42460</c:v>
                </c:pt>
                <c:pt idx="375">
                  <c:v>42490</c:v>
                </c:pt>
                <c:pt idx="376">
                  <c:v>42521</c:v>
                </c:pt>
                <c:pt idx="377">
                  <c:v>42551</c:v>
                </c:pt>
                <c:pt idx="378">
                  <c:v>42582</c:v>
                </c:pt>
                <c:pt idx="379">
                  <c:v>42613</c:v>
                </c:pt>
                <c:pt idx="380">
                  <c:v>42643</c:v>
                </c:pt>
                <c:pt idx="381">
                  <c:v>42674</c:v>
                </c:pt>
                <c:pt idx="382">
                  <c:v>42704</c:v>
                </c:pt>
                <c:pt idx="383">
                  <c:v>42735</c:v>
                </c:pt>
                <c:pt idx="384">
                  <c:v>42766</c:v>
                </c:pt>
                <c:pt idx="385">
                  <c:v>42794</c:v>
                </c:pt>
                <c:pt idx="386">
                  <c:v>42825</c:v>
                </c:pt>
                <c:pt idx="387">
                  <c:v>42855</c:v>
                </c:pt>
                <c:pt idx="388">
                  <c:v>42886</c:v>
                </c:pt>
                <c:pt idx="389">
                  <c:v>42916</c:v>
                </c:pt>
                <c:pt idx="390">
                  <c:v>42947</c:v>
                </c:pt>
                <c:pt idx="391">
                  <c:v>42978</c:v>
                </c:pt>
                <c:pt idx="392">
                  <c:v>43008</c:v>
                </c:pt>
                <c:pt idx="393">
                  <c:v>43039</c:v>
                </c:pt>
                <c:pt idx="394">
                  <c:v>43069</c:v>
                </c:pt>
                <c:pt idx="395">
                  <c:v>43100</c:v>
                </c:pt>
                <c:pt idx="396">
                  <c:v>43131</c:v>
                </c:pt>
                <c:pt idx="397">
                  <c:v>43159</c:v>
                </c:pt>
                <c:pt idx="398">
                  <c:v>43190</c:v>
                </c:pt>
                <c:pt idx="399">
                  <c:v>43220</c:v>
                </c:pt>
                <c:pt idx="400">
                  <c:v>43251</c:v>
                </c:pt>
                <c:pt idx="401">
                  <c:v>43281</c:v>
                </c:pt>
                <c:pt idx="402">
                  <c:v>43312</c:v>
                </c:pt>
                <c:pt idx="403">
                  <c:v>43343</c:v>
                </c:pt>
                <c:pt idx="404">
                  <c:v>43373</c:v>
                </c:pt>
                <c:pt idx="405">
                  <c:v>43404</c:v>
                </c:pt>
                <c:pt idx="406">
                  <c:v>43434</c:v>
                </c:pt>
                <c:pt idx="407">
                  <c:v>43465</c:v>
                </c:pt>
                <c:pt idx="408">
                  <c:v>43496</c:v>
                </c:pt>
                <c:pt idx="409">
                  <c:v>43524</c:v>
                </c:pt>
                <c:pt idx="410">
                  <c:v>43555</c:v>
                </c:pt>
                <c:pt idx="411">
                  <c:v>43585</c:v>
                </c:pt>
                <c:pt idx="412">
                  <c:v>43616</c:v>
                </c:pt>
                <c:pt idx="413">
                  <c:v>43646</c:v>
                </c:pt>
                <c:pt idx="414">
                  <c:v>43677</c:v>
                </c:pt>
                <c:pt idx="415">
                  <c:v>43708</c:v>
                </c:pt>
                <c:pt idx="416">
                  <c:v>43738</c:v>
                </c:pt>
                <c:pt idx="417">
                  <c:v>43769</c:v>
                </c:pt>
                <c:pt idx="418">
                  <c:v>43799</c:v>
                </c:pt>
                <c:pt idx="419">
                  <c:v>43830</c:v>
                </c:pt>
                <c:pt idx="420">
                  <c:v>43861</c:v>
                </c:pt>
                <c:pt idx="421">
                  <c:v>43890</c:v>
                </c:pt>
                <c:pt idx="422">
                  <c:v>43921</c:v>
                </c:pt>
                <c:pt idx="423">
                  <c:v>43951</c:v>
                </c:pt>
                <c:pt idx="424">
                  <c:v>43982</c:v>
                </c:pt>
                <c:pt idx="425">
                  <c:v>44012</c:v>
                </c:pt>
                <c:pt idx="426">
                  <c:v>44043</c:v>
                </c:pt>
                <c:pt idx="427">
                  <c:v>44074</c:v>
                </c:pt>
                <c:pt idx="428">
                  <c:v>44104</c:v>
                </c:pt>
                <c:pt idx="429">
                  <c:v>44135</c:v>
                </c:pt>
                <c:pt idx="430">
                  <c:v>44165</c:v>
                </c:pt>
                <c:pt idx="431">
                  <c:v>44196</c:v>
                </c:pt>
                <c:pt idx="432">
                  <c:v>44227</c:v>
                </c:pt>
                <c:pt idx="433">
                  <c:v>44255</c:v>
                </c:pt>
                <c:pt idx="434">
                  <c:v>44286</c:v>
                </c:pt>
                <c:pt idx="435">
                  <c:v>44316</c:v>
                </c:pt>
                <c:pt idx="436">
                  <c:v>44347</c:v>
                </c:pt>
                <c:pt idx="437">
                  <c:v>44377</c:v>
                </c:pt>
                <c:pt idx="438">
                  <c:v>44408</c:v>
                </c:pt>
                <c:pt idx="439">
                  <c:v>44439</c:v>
                </c:pt>
                <c:pt idx="440">
                  <c:v>44469</c:v>
                </c:pt>
                <c:pt idx="441">
                  <c:v>44500</c:v>
                </c:pt>
                <c:pt idx="442">
                  <c:v>44530</c:v>
                </c:pt>
              </c:numCache>
            </c:numRef>
          </c:cat>
          <c:val>
            <c:numRef>
              <c:f>Sheet1!$D$2:$D$444</c:f>
              <c:numCache>
                <c:formatCode>_(* #,##0.00_);_(* \(#,##0.00\);_(* "-"??_);_(@_)</c:formatCode>
                <c:ptCount val="443"/>
                <c:pt idx="0">
                  <c:v>1041.1644618</c:v>
                </c:pt>
                <c:pt idx="1">
                  <c:v>1037.8701699657699</c:v>
                </c:pt>
                <c:pt idx="2">
                  <c:v>1055.91531555287</c:v>
                </c:pt>
                <c:pt idx="3">
                  <c:v>1068.0544933983599</c:v>
                </c:pt>
                <c:pt idx="4">
                  <c:v>1114.28524303926</c:v>
                </c:pt>
                <c:pt idx="5">
                  <c:v>1128.8640447165501</c:v>
                </c:pt>
                <c:pt idx="6">
                  <c:v>1137.1300500862201</c:v>
                </c:pt>
                <c:pt idx="7">
                  <c:v>1150.9757940178101</c:v>
                </c:pt>
                <c:pt idx="8">
                  <c:v>1150.63641913675</c:v>
                </c:pt>
                <c:pt idx="9">
                  <c:v>1187.1469333498501</c:v>
                </c:pt>
                <c:pt idx="10">
                  <c:v>1230.7191832768101</c:v>
                </c:pt>
                <c:pt idx="11">
                  <c:v>1266.6243738912599</c:v>
                </c:pt>
                <c:pt idx="12">
                  <c:v>1282.0287201978599</c:v>
                </c:pt>
                <c:pt idx="13">
                  <c:v>1344.18000924547</c:v>
                </c:pt>
                <c:pt idx="14">
                  <c:v>1402.0849334761799</c:v>
                </c:pt>
                <c:pt idx="15">
                  <c:v>1423.47914683774</c:v>
                </c:pt>
                <c:pt idx="16">
                  <c:v>1427.7438886534899</c:v>
                </c:pt>
                <c:pt idx="17">
                  <c:v>1462.35734850367</c:v>
                </c:pt>
                <c:pt idx="18">
                  <c:v>1448.8815793014801</c:v>
                </c:pt>
                <c:pt idx="19">
                  <c:v>1505.63611446453</c:v>
                </c:pt>
                <c:pt idx="20">
                  <c:v>1470.0081584059901</c:v>
                </c:pt>
                <c:pt idx="21">
                  <c:v>1487.45582400688</c:v>
                </c:pt>
                <c:pt idx="22">
                  <c:v>1512.9389643361101</c:v>
                </c:pt>
                <c:pt idx="23">
                  <c:v>1514.24905661398</c:v>
                </c:pt>
                <c:pt idx="24">
                  <c:v>1589.2721580099701</c:v>
                </c:pt>
                <c:pt idx="25">
                  <c:v>1621.85732880039</c:v>
                </c:pt>
                <c:pt idx="26">
                  <c:v>1649.2284183072302</c:v>
                </c:pt>
                <c:pt idx="27">
                  <c:v>1650.6769016529199</c:v>
                </c:pt>
                <c:pt idx="28">
                  <c:v>1658.9984374933599</c:v>
                </c:pt>
                <c:pt idx="29">
                  <c:v>1689.86517696081</c:v>
                </c:pt>
                <c:pt idx="30">
                  <c:v>1716.0520405281202</c:v>
                </c:pt>
                <c:pt idx="31">
                  <c:v>1748.94723120194</c:v>
                </c:pt>
                <c:pt idx="32">
                  <c:v>1729.6698454642001</c:v>
                </c:pt>
                <c:pt idx="33">
                  <c:v>1617.5935543297599</c:v>
                </c:pt>
                <c:pt idx="34">
                  <c:v>1603.4928334395399</c:v>
                </c:pt>
                <c:pt idx="35">
                  <c:v>1655.9946088962101</c:v>
                </c:pt>
                <c:pt idx="36">
                  <c:v>1704.0411689914501</c:v>
                </c:pt>
                <c:pt idx="37">
                  <c:v>1760.9865565697201</c:v>
                </c:pt>
                <c:pt idx="38">
                  <c:v>1778.1084485342201</c:v>
                </c:pt>
                <c:pt idx="39">
                  <c:v>1789.8563050784201</c:v>
                </c:pt>
                <c:pt idx="40">
                  <c:v>1781.02794177036</c:v>
                </c:pt>
                <c:pt idx="41">
                  <c:v>1811.7878840702799</c:v>
                </c:pt>
                <c:pt idx="42">
                  <c:v>1811.7767705633901</c:v>
                </c:pt>
                <c:pt idx="43">
                  <c:v>1784.1643694797399</c:v>
                </c:pt>
                <c:pt idx="44">
                  <c:v>1825.96377036533</c:v>
                </c:pt>
                <c:pt idx="45">
                  <c:v>1869.2707920118098</c:v>
                </c:pt>
                <c:pt idx="46">
                  <c:v>1879.61882650337</c:v>
                </c:pt>
                <c:pt idx="47">
                  <c:v>1889.6613556570001</c:v>
                </c:pt>
                <c:pt idx="48">
                  <c:v>1933.73007575824</c:v>
                </c:pt>
                <c:pt idx="49">
                  <c:v>1932.2976363920502</c:v>
                </c:pt>
                <c:pt idx="50">
                  <c:v>1940.90456676236</c:v>
                </c:pt>
                <c:pt idx="51">
                  <c:v>1988.39391068947</c:v>
                </c:pt>
                <c:pt idx="52">
                  <c:v>2003.9922711611903</c:v>
                </c:pt>
                <c:pt idx="53">
                  <c:v>2019.60342125374</c:v>
                </c:pt>
                <c:pt idx="54">
                  <c:v>2116.2895242456598</c:v>
                </c:pt>
                <c:pt idx="55">
                  <c:v>2100.83095874541</c:v>
                </c:pt>
                <c:pt idx="56">
                  <c:v>2138.0031991237902</c:v>
                </c:pt>
                <c:pt idx="57">
                  <c:v>2121.26532624828</c:v>
                </c:pt>
                <c:pt idx="58">
                  <c:v>2152.3669315429397</c:v>
                </c:pt>
                <c:pt idx="59">
                  <c:v>2181.2946081494702</c:v>
                </c:pt>
                <c:pt idx="60">
                  <c:v>2138.0262618015304</c:v>
                </c:pt>
                <c:pt idx="61">
                  <c:v>2121.53961824101</c:v>
                </c:pt>
                <c:pt idx="62">
                  <c:v>2093.9196210925402</c:v>
                </c:pt>
                <c:pt idx="63">
                  <c:v>2071.7633914752496</c:v>
                </c:pt>
                <c:pt idx="64">
                  <c:v>2177.7789759820203</c:v>
                </c:pt>
                <c:pt idx="65">
                  <c:v>2195.6012538099799</c:v>
                </c:pt>
                <c:pt idx="66">
                  <c:v>2220.3292254459498</c:v>
                </c:pt>
                <c:pt idx="67">
                  <c:v>2120.4092586930101</c:v>
                </c:pt>
                <c:pt idx="68">
                  <c:v>2038.96688482997</c:v>
                </c:pt>
                <c:pt idx="69">
                  <c:v>2110.7433876172099</c:v>
                </c:pt>
                <c:pt idx="70">
                  <c:v>2120.1147176116901</c:v>
                </c:pt>
                <c:pt idx="71">
                  <c:v>2154.6309384911701</c:v>
                </c:pt>
                <c:pt idx="72">
                  <c:v>2199.6309190901102</c:v>
                </c:pt>
                <c:pt idx="73">
                  <c:v>2306.8033234366699</c:v>
                </c:pt>
                <c:pt idx="74">
                  <c:v>2314.06244779801</c:v>
                </c:pt>
                <c:pt idx="75">
                  <c:v>2340.2464848599898</c:v>
                </c:pt>
                <c:pt idx="76">
                  <c:v>2366.2407256516199</c:v>
                </c:pt>
                <c:pt idx="77">
                  <c:v>2317.3793193699203</c:v>
                </c:pt>
                <c:pt idx="78">
                  <c:v>2372.5784632816099</c:v>
                </c:pt>
                <c:pt idx="79">
                  <c:v>2396.5093110572998</c:v>
                </c:pt>
                <c:pt idx="80">
                  <c:v>2448.8959137059696</c:v>
                </c:pt>
                <c:pt idx="81">
                  <c:v>2479.0652380117504</c:v>
                </c:pt>
                <c:pt idx="82">
                  <c:v>2446.9933704712103</c:v>
                </c:pt>
                <c:pt idx="83">
                  <c:v>2553.58801834514</c:v>
                </c:pt>
                <c:pt idx="84">
                  <c:v>2544.7645814062698</c:v>
                </c:pt>
                <c:pt idx="85">
                  <c:v>2547.8541811024602</c:v>
                </c:pt>
                <c:pt idx="86">
                  <c:v>2497.8928755848001</c:v>
                </c:pt>
                <c:pt idx="87">
                  <c:v>2520.0552130565297</c:v>
                </c:pt>
                <c:pt idx="88">
                  <c:v>2579.5803077553901</c:v>
                </c:pt>
                <c:pt idx="89">
                  <c:v>2570.2699503068002</c:v>
                </c:pt>
                <c:pt idx="90">
                  <c:v>2599.06488144277</c:v>
                </c:pt>
                <c:pt idx="91">
                  <c:v>2630.7567212434901</c:v>
                </c:pt>
                <c:pt idx="92">
                  <c:v>2645.4914612582397</c:v>
                </c:pt>
                <c:pt idx="93">
                  <c:v>2605.5974005517801</c:v>
                </c:pt>
                <c:pt idx="94">
                  <c:v>2628.2494322750499</c:v>
                </c:pt>
                <c:pt idx="95">
                  <c:v>2667.1182559498598</c:v>
                </c:pt>
                <c:pt idx="96">
                  <c:v>2712.4093754536302</c:v>
                </c:pt>
                <c:pt idx="97">
                  <c:v>2752.7771017377499</c:v>
                </c:pt>
                <c:pt idx="98">
                  <c:v>2828.3975090070899</c:v>
                </c:pt>
                <c:pt idx="99">
                  <c:v>2873.3013410396402</c:v>
                </c:pt>
                <c:pt idx="100">
                  <c:v>2908.5330454821101</c:v>
                </c:pt>
                <c:pt idx="101">
                  <c:v>2920.5694289476401</c:v>
                </c:pt>
                <c:pt idx="102">
                  <c:v>2946.7448820452601</c:v>
                </c:pt>
                <c:pt idx="103">
                  <c:v>3026.4714702568399</c:v>
                </c:pt>
                <c:pt idx="104">
                  <c:v>3026.2388780555298</c:v>
                </c:pt>
                <c:pt idx="105">
                  <c:v>3045.4749842121801</c:v>
                </c:pt>
                <c:pt idx="106">
                  <c:v>2984.7122243445501</c:v>
                </c:pt>
                <c:pt idx="107">
                  <c:v>3043.8739815455297</c:v>
                </c:pt>
                <c:pt idx="108">
                  <c:v>3145.5449476887297</c:v>
                </c:pt>
                <c:pt idx="109">
                  <c:v>3108.9887923041897</c:v>
                </c:pt>
                <c:pt idx="110">
                  <c:v>3036.3577141307496</c:v>
                </c:pt>
                <c:pt idx="111">
                  <c:v>3051.4581699127698</c:v>
                </c:pt>
                <c:pt idx="112">
                  <c:v>3055.82902336396</c:v>
                </c:pt>
                <c:pt idx="113">
                  <c:v>3055.5345334265598</c:v>
                </c:pt>
                <c:pt idx="114">
                  <c:v>3103.0633666773897</c:v>
                </c:pt>
                <c:pt idx="115">
                  <c:v>3152.3988553999297</c:v>
                </c:pt>
                <c:pt idx="116">
                  <c:v>3110.9242375812501</c:v>
                </c:pt>
                <c:pt idx="117">
                  <c:v>3132.8934831309198</c:v>
                </c:pt>
                <c:pt idx="118">
                  <c:v>3066.45043683738</c:v>
                </c:pt>
                <c:pt idx="119">
                  <c:v>3083.64573060975</c:v>
                </c:pt>
                <c:pt idx="120">
                  <c:v>3097.1799719835799</c:v>
                </c:pt>
                <c:pt idx="121">
                  <c:v>3150.8970705535503</c:v>
                </c:pt>
                <c:pt idx="122">
                  <c:v>3222.3982420975899</c:v>
                </c:pt>
                <c:pt idx="123">
                  <c:v>3285.5420314782</c:v>
                </c:pt>
                <c:pt idx="124">
                  <c:v>3358.9649887772903</c:v>
                </c:pt>
                <c:pt idx="125">
                  <c:v>3386.60345223578</c:v>
                </c:pt>
                <c:pt idx="126">
                  <c:v>3453.9442077180997</c:v>
                </c:pt>
                <c:pt idx="127">
                  <c:v>3469.3113574385197</c:v>
                </c:pt>
                <c:pt idx="128">
                  <c:v>3516.9339914757602</c:v>
                </c:pt>
                <c:pt idx="129">
                  <c:v>3514.6622821247502</c:v>
                </c:pt>
                <c:pt idx="130">
                  <c:v>3585.3273301828899</c:v>
                </c:pt>
                <c:pt idx="131">
                  <c:v>3639.0785134174698</c:v>
                </c:pt>
                <c:pt idx="132">
                  <c:v>3687.11066631931</c:v>
                </c:pt>
                <c:pt idx="133">
                  <c:v>3686.2190470057099</c:v>
                </c:pt>
                <c:pt idx="134">
                  <c:v>3711.4242140906999</c:v>
                </c:pt>
                <c:pt idx="135">
                  <c:v>3764.7070935893698</c:v>
                </c:pt>
                <c:pt idx="136">
                  <c:v>3785.4104128150498</c:v>
                </c:pt>
                <c:pt idx="137">
                  <c:v>3802.6091290065801</c:v>
                </c:pt>
                <c:pt idx="138">
                  <c:v>3746.79096080914</c:v>
                </c:pt>
                <c:pt idx="139">
                  <c:v>3786.8058362503198</c:v>
                </c:pt>
                <c:pt idx="140">
                  <c:v>3869.8605126716998</c:v>
                </c:pt>
                <c:pt idx="141">
                  <c:v>3910.8237396601799</c:v>
                </c:pt>
                <c:pt idx="142">
                  <c:v>4021.1867847339499</c:v>
                </c:pt>
                <c:pt idx="143">
                  <c:v>4003.7115409616399</c:v>
                </c:pt>
                <c:pt idx="144">
                  <c:v>4044.3963744221201</c:v>
                </c:pt>
                <c:pt idx="145">
                  <c:v>4067.9838501822496</c:v>
                </c:pt>
                <c:pt idx="146">
                  <c:v>4011.7989673067596</c:v>
                </c:pt>
                <c:pt idx="147">
                  <c:v>4070.2868147520298</c:v>
                </c:pt>
                <c:pt idx="148">
                  <c:v>4206.2381634503399</c:v>
                </c:pt>
                <c:pt idx="149">
                  <c:v>4301.2304727969395</c:v>
                </c:pt>
                <c:pt idx="150">
                  <c:v>4421.6275358688799</c:v>
                </c:pt>
                <c:pt idx="151">
                  <c:v>4350.40277098762</c:v>
                </c:pt>
                <c:pt idx="152">
                  <c:v>4465.6720568865903</c:v>
                </c:pt>
                <c:pt idx="153">
                  <c:v>4410.6247972408601</c:v>
                </c:pt>
                <c:pt idx="154">
                  <c:v>4425.08395488722</c:v>
                </c:pt>
                <c:pt idx="155">
                  <c:v>4456.4493371543103</c:v>
                </c:pt>
                <c:pt idx="156">
                  <c:v>4515.6327495513005</c:v>
                </c:pt>
                <c:pt idx="157">
                  <c:v>4649.2430646340108</c:v>
                </c:pt>
                <c:pt idx="158">
                  <c:v>4746.2449398134804</c:v>
                </c:pt>
                <c:pt idx="159">
                  <c:v>4777.62771650175</c:v>
                </c:pt>
                <c:pt idx="160">
                  <c:v>4770.2116004024001</c:v>
                </c:pt>
                <c:pt idx="161">
                  <c:v>4791.3023396852495</c:v>
                </c:pt>
                <c:pt idx="162">
                  <c:v>4768.12396471374</c:v>
                </c:pt>
                <c:pt idx="163">
                  <c:v>4523.86063065491</c:v>
                </c:pt>
                <c:pt idx="164">
                  <c:v>4624.6583798609199</c:v>
                </c:pt>
                <c:pt idx="165">
                  <c:v>4772.25358528582</c:v>
                </c:pt>
                <c:pt idx="166">
                  <c:v>4883.84542905749</c:v>
                </c:pt>
                <c:pt idx="167">
                  <c:v>4970.2190500304905</c:v>
                </c:pt>
                <c:pt idx="168">
                  <c:v>5016.1945673049504</c:v>
                </c:pt>
                <c:pt idx="169">
                  <c:v>4922.7991096073702</c:v>
                </c:pt>
                <c:pt idx="170">
                  <c:v>5008.0178124942795</c:v>
                </c:pt>
                <c:pt idx="171">
                  <c:v>5167.42571177635</c:v>
                </c:pt>
                <c:pt idx="172">
                  <c:v>5117.9333965481801</c:v>
                </c:pt>
                <c:pt idx="173">
                  <c:v>5220.1429412066</c:v>
                </c:pt>
                <c:pt idx="174">
                  <c:v>5209.03457412237</c:v>
                </c:pt>
                <c:pt idx="175">
                  <c:v>5198.5688917935995</c:v>
                </c:pt>
                <c:pt idx="176">
                  <c:v>5184.95891055009</c:v>
                </c:pt>
                <c:pt idx="177">
                  <c:v>5247.8834619673908</c:v>
                </c:pt>
                <c:pt idx="178">
                  <c:v>5315.34473832808</c:v>
                </c:pt>
                <c:pt idx="179">
                  <c:v>5440.5349496680101</c:v>
                </c:pt>
                <c:pt idx="180">
                  <c:v>5342.47649632313</c:v>
                </c:pt>
                <c:pt idx="181">
                  <c:v>5391.7140290856605</c:v>
                </c:pt>
                <c:pt idx="182">
                  <c:v>5543.9123053639005</c:v>
                </c:pt>
                <c:pt idx="183">
                  <c:v>5453.5309702526702</c:v>
                </c:pt>
                <c:pt idx="184">
                  <c:v>5432.3386748788298</c:v>
                </c:pt>
                <c:pt idx="185">
                  <c:v>5542.1150070514504</c:v>
                </c:pt>
                <c:pt idx="186">
                  <c:v>5528.2244373212698</c:v>
                </c:pt>
                <c:pt idx="187">
                  <c:v>5649.7161477207101</c:v>
                </c:pt>
                <c:pt idx="188">
                  <c:v>5606.6128926086603</c:v>
                </c:pt>
                <c:pt idx="189">
                  <c:v>5598.3532288132801</c:v>
                </c:pt>
                <c:pt idx="190">
                  <c:v>5538.9165219660599</c:v>
                </c:pt>
                <c:pt idx="191">
                  <c:v>5685.6417886425706</c:v>
                </c:pt>
                <c:pt idx="192">
                  <c:v>5803.8111481421402</c:v>
                </c:pt>
                <c:pt idx="193">
                  <c:v>5725.8814449280699</c:v>
                </c:pt>
                <c:pt idx="194">
                  <c:v>5624.35671479756</c:v>
                </c:pt>
                <c:pt idx="195">
                  <c:v>5776.8723615241506</c:v>
                </c:pt>
                <c:pt idx="196">
                  <c:v>5824.7790472286197</c:v>
                </c:pt>
                <c:pt idx="197">
                  <c:v>5810.8868350353196</c:v>
                </c:pt>
                <c:pt idx="198">
                  <c:v>5851.25591717323</c:v>
                </c:pt>
                <c:pt idx="199">
                  <c:v>5813.6484542292201</c:v>
                </c:pt>
                <c:pt idx="200">
                  <c:v>5616.1298584561</c:v>
                </c:pt>
                <c:pt idx="201">
                  <c:v>5720.1318952818192</c:v>
                </c:pt>
                <c:pt idx="202">
                  <c:v>5834.3109355197294</c:v>
                </c:pt>
                <c:pt idx="203">
                  <c:v>5862.8474114496494</c:v>
                </c:pt>
                <c:pt idx="204">
                  <c:v>5849.4202942702696</c:v>
                </c:pt>
                <c:pt idx="205">
                  <c:v>5878.8301745794597</c:v>
                </c:pt>
                <c:pt idx="206">
                  <c:v>5954.9559278066099</c:v>
                </c:pt>
                <c:pt idx="207">
                  <c:v>5985.4905348112197</c:v>
                </c:pt>
                <c:pt idx="208">
                  <c:v>6028.9260012243603</c:v>
                </c:pt>
                <c:pt idx="209">
                  <c:v>5907.7076861465894</c:v>
                </c:pt>
                <c:pt idx="210">
                  <c:v>5722.0265271537201</c:v>
                </c:pt>
                <c:pt idx="211">
                  <c:v>5780.6178002808201</c:v>
                </c:pt>
                <c:pt idx="212">
                  <c:v>5607.6437015571601</c:v>
                </c:pt>
                <c:pt idx="213">
                  <c:v>5706.0218109972402</c:v>
                </c:pt>
                <c:pt idx="214">
                  <c:v>5854.7972314672197</c:v>
                </c:pt>
                <c:pt idx="215">
                  <c:v>5834.9685408545301</c:v>
                </c:pt>
                <c:pt idx="216">
                  <c:v>5790.1067954264499</c:v>
                </c:pt>
                <c:pt idx="217">
                  <c:v>5791.5369442777901</c:v>
                </c:pt>
                <c:pt idx="218">
                  <c:v>5794.8964538544296</c:v>
                </c:pt>
                <c:pt idx="219">
                  <c:v>6035.0725395099598</c:v>
                </c:pt>
                <c:pt idx="220">
                  <c:v>6293.25569112224</c:v>
                </c:pt>
                <c:pt idx="221">
                  <c:v>6356.83143261025</c:v>
                </c:pt>
                <c:pt idx="222">
                  <c:v>6336.9833465356296</c:v>
                </c:pt>
                <c:pt idx="223">
                  <c:v>6429.3935645870406</c:v>
                </c:pt>
                <c:pt idx="224">
                  <c:v>6549.2097017242204</c:v>
                </c:pt>
                <c:pt idx="225">
                  <c:v>6684.9777718796195</c:v>
                </c:pt>
                <c:pt idx="226">
                  <c:v>6747.5278989101207</c:v>
                </c:pt>
                <c:pt idx="227">
                  <c:v>6929.4243579538897</c:v>
                </c:pt>
                <c:pt idx="228">
                  <c:v>7031.4842716603998</c:v>
                </c:pt>
                <c:pt idx="229">
                  <c:v>7140.4356318845603</c:v>
                </c:pt>
                <c:pt idx="230">
                  <c:v>7188.6708668950896</c:v>
                </c:pt>
                <c:pt idx="231">
                  <c:v>7025.1956339969902</c:v>
                </c:pt>
                <c:pt idx="232">
                  <c:v>7023.7613574110001</c:v>
                </c:pt>
                <c:pt idx="233">
                  <c:v>7123.2853699591697</c:v>
                </c:pt>
                <c:pt idx="234">
                  <c:v>7060.5885827621605</c:v>
                </c:pt>
                <c:pt idx="235">
                  <c:v>7153.5224178098797</c:v>
                </c:pt>
                <c:pt idx="236">
                  <c:v>7232.0017214303907</c:v>
                </c:pt>
                <c:pt idx="237">
                  <c:v>7325.4676459372404</c:v>
                </c:pt>
                <c:pt idx="238">
                  <c:v>7477.5286770335897</c:v>
                </c:pt>
                <c:pt idx="239">
                  <c:v>7625.73305912249</c:v>
                </c:pt>
                <c:pt idx="240">
                  <c:v>7583.5217311493998</c:v>
                </c:pt>
                <c:pt idx="241">
                  <c:v>7658.7337733209897</c:v>
                </c:pt>
                <c:pt idx="242">
                  <c:v>7582.0736546407306</c:v>
                </c:pt>
                <c:pt idx="243">
                  <c:v>7536.3011111986898</c:v>
                </c:pt>
                <c:pt idx="244">
                  <c:v>7658.7725721420902</c:v>
                </c:pt>
                <c:pt idx="245">
                  <c:v>7752.5206746536596</c:v>
                </c:pt>
                <c:pt idx="246">
                  <c:v>7853.6216402084901</c:v>
                </c:pt>
                <c:pt idx="247">
                  <c:v>7915.8854957753301</c:v>
                </c:pt>
                <c:pt idx="248">
                  <c:v>7945.5596910333707</c:v>
                </c:pt>
                <c:pt idx="249">
                  <c:v>7843.3900566861303</c:v>
                </c:pt>
                <c:pt idx="250">
                  <c:v>7979.1812898695698</c:v>
                </c:pt>
                <c:pt idx="251">
                  <c:v>8076.7914061233305</c:v>
                </c:pt>
                <c:pt idx="252">
                  <c:v>8259.1906727762489</c:v>
                </c:pt>
                <c:pt idx="253">
                  <c:v>8255.7424193744191</c:v>
                </c:pt>
                <c:pt idx="254">
                  <c:v>8336.8526086197508</c:v>
                </c:pt>
                <c:pt idx="255">
                  <c:v>8441.4338668375494</c:v>
                </c:pt>
                <c:pt idx="256">
                  <c:v>8322.4691597356195</c:v>
                </c:pt>
                <c:pt idx="257">
                  <c:v>8327.4031114418194</c:v>
                </c:pt>
                <c:pt idx="258">
                  <c:v>8371.8911941588703</c:v>
                </c:pt>
                <c:pt idx="259">
                  <c:v>8519.1716254837502</c:v>
                </c:pt>
                <c:pt idx="260">
                  <c:v>8596.9346470829296</c:v>
                </c:pt>
                <c:pt idx="261">
                  <c:v>8759.8789854229399</c:v>
                </c:pt>
                <c:pt idx="262">
                  <c:v>8906.4891801038284</c:v>
                </c:pt>
                <c:pt idx="263">
                  <c:v>8974.9537382851504</c:v>
                </c:pt>
                <c:pt idx="264">
                  <c:v>9050.3618389889398</c:v>
                </c:pt>
                <c:pt idx="265">
                  <c:v>9097.32158631329</c:v>
                </c:pt>
                <c:pt idx="266">
                  <c:v>9185.2685981648392</c:v>
                </c:pt>
                <c:pt idx="267">
                  <c:v>9353.1819463329102</c:v>
                </c:pt>
                <c:pt idx="268">
                  <c:v>9461.4605658028813</c:v>
                </c:pt>
                <c:pt idx="269">
                  <c:v>9447.5475959015203</c:v>
                </c:pt>
                <c:pt idx="270">
                  <c:v>9400.1106025299305</c:v>
                </c:pt>
                <c:pt idx="271">
                  <c:v>9447.0108413222697</c:v>
                </c:pt>
                <c:pt idx="272">
                  <c:v>9628.6841661190792</c:v>
                </c:pt>
                <c:pt idx="273">
                  <c:v>9787.9261256223308</c:v>
                </c:pt>
                <c:pt idx="274">
                  <c:v>9636.8239315558403</c:v>
                </c:pt>
                <c:pt idx="275">
                  <c:v>9608.8819239463701</c:v>
                </c:pt>
                <c:pt idx="276">
                  <c:v>9445.1902002862498</c:v>
                </c:pt>
                <c:pt idx="277">
                  <c:v>9468.3418934769998</c:v>
                </c:pt>
                <c:pt idx="278">
                  <c:v>9413.1975090347096</c:v>
                </c:pt>
                <c:pt idx="279">
                  <c:v>9586.3111211496707</c:v>
                </c:pt>
                <c:pt idx="280">
                  <c:v>9636.7871147570695</c:v>
                </c:pt>
                <c:pt idx="281">
                  <c:v>9305.8182008244785</c:v>
                </c:pt>
                <c:pt idx="282">
                  <c:v>9245.2416264168696</c:v>
                </c:pt>
                <c:pt idx="283">
                  <c:v>9265.344581506999</c:v>
                </c:pt>
                <c:pt idx="284">
                  <c:v>8706.66315265915</c:v>
                </c:pt>
                <c:pt idx="285">
                  <c:v>7902.8377101882697</c:v>
                </c:pt>
                <c:pt idx="286">
                  <c:v>7786.2059037009903</c:v>
                </c:pt>
                <c:pt idx="287">
                  <c:v>8036.4894296332104</c:v>
                </c:pt>
                <c:pt idx="288">
                  <c:v>7782.0690618876906</c:v>
                </c:pt>
                <c:pt idx="289">
                  <c:v>7442.0586692917504</c:v>
                </c:pt>
                <c:pt idx="290">
                  <c:v>7738.7873207101793</c:v>
                </c:pt>
                <c:pt idx="291">
                  <c:v>8259.7707659644602</c:v>
                </c:pt>
                <c:pt idx="292">
                  <c:v>8637.1758607626489</c:v>
                </c:pt>
                <c:pt idx="293">
                  <c:v>8675.3904044801511</c:v>
                </c:pt>
                <c:pt idx="294">
                  <c:v>9093.0971522148211</c:v>
                </c:pt>
                <c:pt idx="295">
                  <c:v>9306.3697572062501</c:v>
                </c:pt>
                <c:pt idx="296">
                  <c:v>9561.4567696725298</c:v>
                </c:pt>
                <c:pt idx="297">
                  <c:v>9498.624526603191</c:v>
                </c:pt>
                <c:pt idx="298">
                  <c:v>9726.3289229170387</c:v>
                </c:pt>
                <c:pt idx="299">
                  <c:v>9808.5370250509095</c:v>
                </c:pt>
                <c:pt idx="300">
                  <c:v>9760.7976826318609</c:v>
                </c:pt>
                <c:pt idx="301">
                  <c:v>9889.3044874541702</c:v>
                </c:pt>
                <c:pt idx="302">
                  <c:v>10175.574980765199</c:v>
                </c:pt>
                <c:pt idx="303">
                  <c:v>10316.264182822901</c:v>
                </c:pt>
                <c:pt idx="304">
                  <c:v>9963.1266085206116</c:v>
                </c:pt>
                <c:pt idx="305">
                  <c:v>9860.2424991626194</c:v>
                </c:pt>
                <c:pt idx="306">
                  <c:v>10262.754006408</c:v>
                </c:pt>
                <c:pt idx="307">
                  <c:v>10163.0723714085</c:v>
                </c:pt>
                <c:pt idx="308">
                  <c:v>10617.004157328702</c:v>
                </c:pt>
                <c:pt idx="309">
                  <c:v>10816.137520738399</c:v>
                </c:pt>
                <c:pt idx="310">
                  <c:v>10725.5449707642</c:v>
                </c:pt>
                <c:pt idx="311">
                  <c:v>11007.8310714992</c:v>
                </c:pt>
                <c:pt idx="312">
                  <c:v>11090.110462108702</c:v>
                </c:pt>
                <c:pt idx="313">
                  <c:v>11248.2170965685</c:v>
                </c:pt>
                <c:pt idx="314">
                  <c:v>11298.0748413455</c:v>
                </c:pt>
                <c:pt idx="315">
                  <c:v>11546.325516901999</c:v>
                </c:pt>
                <c:pt idx="316">
                  <c:v>11540.8915309195</c:v>
                </c:pt>
                <c:pt idx="317">
                  <c:v>11453.833026854401</c:v>
                </c:pt>
                <c:pt idx="318">
                  <c:v>11469.1644405141</c:v>
                </c:pt>
                <c:pt idx="319">
                  <c:v>11156.732004134699</c:v>
                </c:pt>
                <c:pt idx="320">
                  <c:v>10675.772646416901</c:v>
                </c:pt>
                <c:pt idx="321">
                  <c:v>11214.288268525501</c:v>
                </c:pt>
                <c:pt idx="322">
                  <c:v>11054.3444663956</c:v>
                </c:pt>
                <c:pt idx="323">
                  <c:v>11138.1427459609</c:v>
                </c:pt>
                <c:pt idx="324">
                  <c:v>11551.0113856262</c:v>
                </c:pt>
                <c:pt idx="325">
                  <c:v>11800.472853840301</c:v>
                </c:pt>
                <c:pt idx="326">
                  <c:v>11846.258258976</c:v>
                </c:pt>
                <c:pt idx="327">
                  <c:v>11840.193120456399</c:v>
                </c:pt>
                <c:pt idx="328">
                  <c:v>11455.9304711164</c:v>
                </c:pt>
                <c:pt idx="329">
                  <c:v>11669.4635952973</c:v>
                </c:pt>
                <c:pt idx="330">
                  <c:v>11794.6854513816</c:v>
                </c:pt>
                <c:pt idx="331">
                  <c:v>11946.8658355035</c:v>
                </c:pt>
                <c:pt idx="332">
                  <c:v>12139.714009920701</c:v>
                </c:pt>
                <c:pt idx="333">
                  <c:v>12145.5254609733</c:v>
                </c:pt>
                <c:pt idx="334">
                  <c:v>12234.205993264601</c:v>
                </c:pt>
                <c:pt idx="335">
                  <c:v>12389.827704278501</c:v>
                </c:pt>
                <c:pt idx="336">
                  <c:v>12618.660182408799</c:v>
                </c:pt>
                <c:pt idx="337">
                  <c:v>12697.1446120455</c:v>
                </c:pt>
                <c:pt idx="338">
                  <c:v>12855.7475695469</c:v>
                </c:pt>
                <c:pt idx="339">
                  <c:v>13028.6363166428</c:v>
                </c:pt>
                <c:pt idx="340">
                  <c:v>13021.3832956512</c:v>
                </c:pt>
                <c:pt idx="341">
                  <c:v>12768.5068731465</c:v>
                </c:pt>
                <c:pt idx="342">
                  <c:v>13094.810571018999</c:v>
                </c:pt>
                <c:pt idx="343">
                  <c:v>12946.5175650439</c:v>
                </c:pt>
                <c:pt idx="344">
                  <c:v>13298.9126898877</c:v>
                </c:pt>
                <c:pt idx="345">
                  <c:v>13583.7297458677</c:v>
                </c:pt>
                <c:pt idx="346">
                  <c:v>13699.410542042999</c:v>
                </c:pt>
                <c:pt idx="347">
                  <c:v>13758.906155947001</c:v>
                </c:pt>
                <c:pt idx="348">
                  <c:v>13635.7076237689</c:v>
                </c:pt>
                <c:pt idx="349">
                  <c:v>13940.732291788399</c:v>
                </c:pt>
                <c:pt idx="350">
                  <c:v>13978.5267657478</c:v>
                </c:pt>
                <c:pt idx="351">
                  <c:v>14056.854594778801</c:v>
                </c:pt>
                <c:pt idx="352">
                  <c:v>14232.2223490002</c:v>
                </c:pt>
                <c:pt idx="353">
                  <c:v>14381.2450600755</c:v>
                </c:pt>
                <c:pt idx="354">
                  <c:v>14246.044996406401</c:v>
                </c:pt>
                <c:pt idx="355">
                  <c:v>14470.0083476651</c:v>
                </c:pt>
                <c:pt idx="356">
                  <c:v>14196.6129664119</c:v>
                </c:pt>
                <c:pt idx="357">
                  <c:v>14331.337223504899</c:v>
                </c:pt>
                <c:pt idx="358">
                  <c:v>14464.649860437699</c:v>
                </c:pt>
                <c:pt idx="359">
                  <c:v>14385.3494165925</c:v>
                </c:pt>
                <c:pt idx="360">
                  <c:v>14413.502056080701</c:v>
                </c:pt>
                <c:pt idx="361">
                  <c:v>14705.323271335899</c:v>
                </c:pt>
                <c:pt idx="362">
                  <c:v>14685.817929085901</c:v>
                </c:pt>
                <c:pt idx="363">
                  <c:v>14827.595236856199</c:v>
                </c:pt>
                <c:pt idx="364">
                  <c:v>14839.897364934399</c:v>
                </c:pt>
                <c:pt idx="365">
                  <c:v>14673.351492539901</c:v>
                </c:pt>
                <c:pt idx="366">
                  <c:v>14682.151967157701</c:v>
                </c:pt>
                <c:pt idx="367">
                  <c:v>14323.9670569503</c:v>
                </c:pt>
                <c:pt idx="368">
                  <c:v>14167.8580625828</c:v>
                </c:pt>
                <c:pt idx="369">
                  <c:v>14569.8183349269</c:v>
                </c:pt>
                <c:pt idx="370">
                  <c:v>14545.5763222926</c:v>
                </c:pt>
                <c:pt idx="371">
                  <c:v>14348.1954290752</c:v>
                </c:pt>
                <c:pt idx="372">
                  <c:v>14089.770274902801</c:v>
                </c:pt>
                <c:pt idx="373">
                  <c:v>14155.935266887001</c:v>
                </c:pt>
                <c:pt idx="374">
                  <c:v>14710.1408432136</c:v>
                </c:pt>
                <c:pt idx="375">
                  <c:v>14860.150430309301</c:v>
                </c:pt>
                <c:pt idx="376">
                  <c:v>14861.327030272101</c:v>
                </c:pt>
                <c:pt idx="377">
                  <c:v>14952.9116879546</c:v>
                </c:pt>
                <c:pt idx="378">
                  <c:v>15281.8706177362</c:v>
                </c:pt>
                <c:pt idx="379">
                  <c:v>15325.545682849899</c:v>
                </c:pt>
                <c:pt idx="380">
                  <c:v>15388.102632373701</c:v>
                </c:pt>
                <c:pt idx="381">
                  <c:v>15236.058965508701</c:v>
                </c:pt>
                <c:pt idx="382">
                  <c:v>15331.475017892</c:v>
                </c:pt>
                <c:pt idx="383">
                  <c:v>15488.7195194823</c:v>
                </c:pt>
                <c:pt idx="384">
                  <c:v>15664.2151870653</c:v>
                </c:pt>
                <c:pt idx="385">
                  <c:v>15875.339713073699</c:v>
                </c:pt>
                <c:pt idx="386">
                  <c:v>15941.811671843199</c:v>
                </c:pt>
                <c:pt idx="387">
                  <c:v>16106.9345961578</c:v>
                </c:pt>
                <c:pt idx="388">
                  <c:v>16229.213685623399</c:v>
                </c:pt>
                <c:pt idx="389">
                  <c:v>16278.3757715132</c:v>
                </c:pt>
                <c:pt idx="390">
                  <c:v>16468.886053675098</c:v>
                </c:pt>
                <c:pt idx="391">
                  <c:v>16527.100034945699</c:v>
                </c:pt>
                <c:pt idx="392">
                  <c:v>16682.280829199</c:v>
                </c:pt>
                <c:pt idx="393">
                  <c:v>16812.166787267401</c:v>
                </c:pt>
                <c:pt idx="394">
                  <c:v>16969.7848656434</c:v>
                </c:pt>
                <c:pt idx="395">
                  <c:v>17109.000962236099</c:v>
                </c:pt>
                <c:pt idx="396">
                  <c:v>17355.8027922291</c:v>
                </c:pt>
                <c:pt idx="397">
                  <c:v>17038.801819008397</c:v>
                </c:pt>
                <c:pt idx="398">
                  <c:v>16979.410616569199</c:v>
                </c:pt>
                <c:pt idx="399">
                  <c:v>16978.959504192102</c:v>
                </c:pt>
                <c:pt idx="400">
                  <c:v>17104.343457647497</c:v>
                </c:pt>
                <c:pt idx="401">
                  <c:v>17079.176559423799</c:v>
                </c:pt>
                <c:pt idx="402">
                  <c:v>17291.5925293289</c:v>
                </c:pt>
                <c:pt idx="403">
                  <c:v>17458.400356914597</c:v>
                </c:pt>
                <c:pt idx="404">
                  <c:v>17405.831365854101</c:v>
                </c:pt>
                <c:pt idx="405">
                  <c:v>16848.051026646601</c:v>
                </c:pt>
                <c:pt idx="406">
                  <c:v>16982.977105066399</c:v>
                </c:pt>
                <c:pt idx="407">
                  <c:v>16533.300378440701</c:v>
                </c:pt>
                <c:pt idx="408">
                  <c:v>17205.321704645299</c:v>
                </c:pt>
                <c:pt idx="409">
                  <c:v>17437.399230754701</c:v>
                </c:pt>
                <c:pt idx="410">
                  <c:v>17585.6059119684</c:v>
                </c:pt>
                <c:pt idx="411">
                  <c:v>17874.948580878201</c:v>
                </c:pt>
                <c:pt idx="412">
                  <c:v>17497.930247635002</c:v>
                </c:pt>
                <c:pt idx="413">
                  <c:v>18076.311273265299</c:v>
                </c:pt>
                <c:pt idx="414">
                  <c:v>18137.589402693098</c:v>
                </c:pt>
                <c:pt idx="415">
                  <c:v>18054.108002409201</c:v>
                </c:pt>
                <c:pt idx="416">
                  <c:v>18241.480912166702</c:v>
                </c:pt>
                <c:pt idx="417">
                  <c:v>18480.627688251301</c:v>
                </c:pt>
                <c:pt idx="418">
                  <c:v>18685.417598247099</c:v>
                </c:pt>
                <c:pt idx="419">
                  <c:v>18973.757755770101</c:v>
                </c:pt>
                <c:pt idx="420">
                  <c:v>18927.482542239599</c:v>
                </c:pt>
                <c:pt idx="421">
                  <c:v>18357.987250022001</c:v>
                </c:pt>
                <c:pt idx="422">
                  <c:v>16870.679346197001</c:v>
                </c:pt>
                <c:pt idx="423">
                  <c:v>17894.102870514798</c:v>
                </c:pt>
                <c:pt idx="424">
                  <c:v>18334.1719536934</c:v>
                </c:pt>
                <c:pt idx="425">
                  <c:v>18638.810890133202</c:v>
                </c:pt>
                <c:pt idx="426">
                  <c:v>19097.653002649397</c:v>
                </c:pt>
                <c:pt idx="427">
                  <c:v>19590.658334344098</c:v>
                </c:pt>
                <c:pt idx="428">
                  <c:v>19343.304280399898</c:v>
                </c:pt>
                <c:pt idx="429">
                  <c:v>19227.13295024</c:v>
                </c:pt>
                <c:pt idx="430">
                  <c:v>20380.338522525199</c:v>
                </c:pt>
                <c:pt idx="431">
                  <c:v>20873.259884584499</c:v>
                </c:pt>
                <c:pt idx="432">
                  <c:v>20859.287240924699</c:v>
                </c:pt>
                <c:pt idx="433">
                  <c:v>21142.544444745599</c:v>
                </c:pt>
                <c:pt idx="434">
                  <c:v>21417.890712547302</c:v>
                </c:pt>
                <c:pt idx="435">
                  <c:v>21834.962778369001</c:v>
                </c:pt>
                <c:pt idx="436">
                  <c:v>22070.727195140003</c:v>
                </c:pt>
                <c:pt idx="437">
                  <c:v>22092.9076160564</c:v>
                </c:pt>
                <c:pt idx="438">
                  <c:v>22222.059828878901</c:v>
                </c:pt>
                <c:pt idx="439">
                  <c:v>22406.331408934198</c:v>
                </c:pt>
                <c:pt idx="440">
                  <c:v>22011.7566051785</c:v>
                </c:pt>
                <c:pt idx="441">
                  <c:v>22299.346155003001</c:v>
                </c:pt>
                <c:pt idx="442">
                  <c:v>22085.580579889702</c:v>
                </c:pt>
              </c:numCache>
            </c:numRef>
          </c:val>
          <c:smooth val="0"/>
          <c:extLst>
            <c:ext xmlns:c16="http://schemas.microsoft.com/office/drawing/2014/chart" uri="{C3380CC4-5D6E-409C-BE32-E72D297353CC}">
              <c16:uniqueId val="{00000002-21A0-44A6-8830-A0093B53B64C}"/>
            </c:ext>
          </c:extLst>
        </c:ser>
        <c:ser>
          <c:idx val="3"/>
          <c:order val="3"/>
          <c:tx>
            <c:strRef>
              <c:f>Sheet1!$E$1</c:f>
              <c:strCache>
                <c:ptCount val="1"/>
                <c:pt idx="0">
                  <c:v>60/40</c:v>
                </c:pt>
              </c:strCache>
            </c:strRef>
          </c:tx>
          <c:spPr>
            <a:ln>
              <a:solidFill>
                <a:schemeClr val="accent6">
                  <a:lumMod val="60000"/>
                  <a:lumOff val="40000"/>
                </a:schemeClr>
              </a:solidFill>
            </a:ln>
          </c:spPr>
          <c:marker>
            <c:symbol val="none"/>
          </c:marker>
          <c:cat>
            <c:numRef>
              <c:f>Sheet1!$A$2:$A$444</c:f>
              <c:numCache>
                <c:formatCode>yy\-mmm</c:formatCode>
                <c:ptCount val="443"/>
                <c:pt idx="0">
                  <c:v>31078</c:v>
                </c:pt>
                <c:pt idx="1">
                  <c:v>31106</c:v>
                </c:pt>
                <c:pt idx="2">
                  <c:v>31137</c:v>
                </c:pt>
                <c:pt idx="3">
                  <c:v>31167</c:v>
                </c:pt>
                <c:pt idx="4">
                  <c:v>31198</c:v>
                </c:pt>
                <c:pt idx="5">
                  <c:v>31228</c:v>
                </c:pt>
                <c:pt idx="6">
                  <c:v>31259</c:v>
                </c:pt>
                <c:pt idx="7">
                  <c:v>31290</c:v>
                </c:pt>
                <c:pt idx="8">
                  <c:v>31320</c:v>
                </c:pt>
                <c:pt idx="9">
                  <c:v>31351</c:v>
                </c:pt>
                <c:pt idx="10">
                  <c:v>31381</c:v>
                </c:pt>
                <c:pt idx="11">
                  <c:v>31412</c:v>
                </c:pt>
                <c:pt idx="12">
                  <c:v>31443</c:v>
                </c:pt>
                <c:pt idx="13">
                  <c:v>31471</c:v>
                </c:pt>
                <c:pt idx="14">
                  <c:v>31502</c:v>
                </c:pt>
                <c:pt idx="15">
                  <c:v>31532</c:v>
                </c:pt>
                <c:pt idx="16">
                  <c:v>31563</c:v>
                </c:pt>
                <c:pt idx="17">
                  <c:v>31593</c:v>
                </c:pt>
                <c:pt idx="18">
                  <c:v>31624</c:v>
                </c:pt>
                <c:pt idx="19">
                  <c:v>31655</c:v>
                </c:pt>
                <c:pt idx="20">
                  <c:v>31685</c:v>
                </c:pt>
                <c:pt idx="21">
                  <c:v>31716</c:v>
                </c:pt>
                <c:pt idx="22">
                  <c:v>31746</c:v>
                </c:pt>
                <c:pt idx="23">
                  <c:v>31777</c:v>
                </c:pt>
                <c:pt idx="24">
                  <c:v>31808</c:v>
                </c:pt>
                <c:pt idx="25">
                  <c:v>31836</c:v>
                </c:pt>
                <c:pt idx="26">
                  <c:v>31867</c:v>
                </c:pt>
                <c:pt idx="27">
                  <c:v>31897</c:v>
                </c:pt>
                <c:pt idx="28">
                  <c:v>31928</c:v>
                </c:pt>
                <c:pt idx="29">
                  <c:v>31958</c:v>
                </c:pt>
                <c:pt idx="30">
                  <c:v>31989</c:v>
                </c:pt>
                <c:pt idx="31">
                  <c:v>32020</c:v>
                </c:pt>
                <c:pt idx="32">
                  <c:v>32050</c:v>
                </c:pt>
                <c:pt idx="33">
                  <c:v>32081</c:v>
                </c:pt>
                <c:pt idx="34">
                  <c:v>32111</c:v>
                </c:pt>
                <c:pt idx="35">
                  <c:v>32142</c:v>
                </c:pt>
                <c:pt idx="36">
                  <c:v>32173</c:v>
                </c:pt>
                <c:pt idx="37">
                  <c:v>32202</c:v>
                </c:pt>
                <c:pt idx="38">
                  <c:v>32233</c:v>
                </c:pt>
                <c:pt idx="39">
                  <c:v>32263</c:v>
                </c:pt>
                <c:pt idx="40">
                  <c:v>32294</c:v>
                </c:pt>
                <c:pt idx="41">
                  <c:v>32324</c:v>
                </c:pt>
                <c:pt idx="42">
                  <c:v>32355</c:v>
                </c:pt>
                <c:pt idx="43">
                  <c:v>32386</c:v>
                </c:pt>
                <c:pt idx="44">
                  <c:v>32416</c:v>
                </c:pt>
                <c:pt idx="45">
                  <c:v>32447</c:v>
                </c:pt>
                <c:pt idx="46">
                  <c:v>32477</c:v>
                </c:pt>
                <c:pt idx="47">
                  <c:v>32508</c:v>
                </c:pt>
                <c:pt idx="48">
                  <c:v>32539</c:v>
                </c:pt>
                <c:pt idx="49">
                  <c:v>32567</c:v>
                </c:pt>
                <c:pt idx="50">
                  <c:v>32598</c:v>
                </c:pt>
                <c:pt idx="51">
                  <c:v>32628</c:v>
                </c:pt>
                <c:pt idx="52">
                  <c:v>32659</c:v>
                </c:pt>
                <c:pt idx="53">
                  <c:v>32689</c:v>
                </c:pt>
                <c:pt idx="54">
                  <c:v>32720</c:v>
                </c:pt>
                <c:pt idx="55">
                  <c:v>32751</c:v>
                </c:pt>
                <c:pt idx="56">
                  <c:v>32781</c:v>
                </c:pt>
                <c:pt idx="57">
                  <c:v>32812</c:v>
                </c:pt>
                <c:pt idx="58">
                  <c:v>32842</c:v>
                </c:pt>
                <c:pt idx="59">
                  <c:v>32873</c:v>
                </c:pt>
                <c:pt idx="60">
                  <c:v>32904</c:v>
                </c:pt>
                <c:pt idx="61">
                  <c:v>32932</c:v>
                </c:pt>
                <c:pt idx="62">
                  <c:v>32963</c:v>
                </c:pt>
                <c:pt idx="63">
                  <c:v>32993</c:v>
                </c:pt>
                <c:pt idx="64">
                  <c:v>33024</c:v>
                </c:pt>
                <c:pt idx="65">
                  <c:v>33054</c:v>
                </c:pt>
                <c:pt idx="66">
                  <c:v>33085</c:v>
                </c:pt>
                <c:pt idx="67">
                  <c:v>33116</c:v>
                </c:pt>
                <c:pt idx="68">
                  <c:v>33146</c:v>
                </c:pt>
                <c:pt idx="69">
                  <c:v>33177</c:v>
                </c:pt>
                <c:pt idx="70">
                  <c:v>33207</c:v>
                </c:pt>
                <c:pt idx="71">
                  <c:v>33238</c:v>
                </c:pt>
                <c:pt idx="72">
                  <c:v>33269</c:v>
                </c:pt>
                <c:pt idx="73">
                  <c:v>33297</c:v>
                </c:pt>
                <c:pt idx="74">
                  <c:v>33328</c:v>
                </c:pt>
                <c:pt idx="75">
                  <c:v>33358</c:v>
                </c:pt>
                <c:pt idx="76">
                  <c:v>33389</c:v>
                </c:pt>
                <c:pt idx="77">
                  <c:v>33419</c:v>
                </c:pt>
                <c:pt idx="78">
                  <c:v>33450</c:v>
                </c:pt>
                <c:pt idx="79">
                  <c:v>33481</c:v>
                </c:pt>
                <c:pt idx="80">
                  <c:v>33511</c:v>
                </c:pt>
                <c:pt idx="81">
                  <c:v>33542</c:v>
                </c:pt>
                <c:pt idx="82">
                  <c:v>33572</c:v>
                </c:pt>
                <c:pt idx="83">
                  <c:v>33603</c:v>
                </c:pt>
                <c:pt idx="84">
                  <c:v>33634</c:v>
                </c:pt>
                <c:pt idx="85">
                  <c:v>33663</c:v>
                </c:pt>
                <c:pt idx="86">
                  <c:v>33694</c:v>
                </c:pt>
                <c:pt idx="87">
                  <c:v>33724</c:v>
                </c:pt>
                <c:pt idx="88">
                  <c:v>33755</c:v>
                </c:pt>
                <c:pt idx="89">
                  <c:v>33785</c:v>
                </c:pt>
                <c:pt idx="90">
                  <c:v>33816</c:v>
                </c:pt>
                <c:pt idx="91">
                  <c:v>33847</c:v>
                </c:pt>
                <c:pt idx="92">
                  <c:v>33877</c:v>
                </c:pt>
                <c:pt idx="93">
                  <c:v>33908</c:v>
                </c:pt>
                <c:pt idx="94">
                  <c:v>33938</c:v>
                </c:pt>
                <c:pt idx="95">
                  <c:v>33969</c:v>
                </c:pt>
                <c:pt idx="96">
                  <c:v>34000</c:v>
                </c:pt>
                <c:pt idx="97">
                  <c:v>34028</c:v>
                </c:pt>
                <c:pt idx="98">
                  <c:v>34059</c:v>
                </c:pt>
                <c:pt idx="99">
                  <c:v>34089</c:v>
                </c:pt>
                <c:pt idx="100">
                  <c:v>34120</c:v>
                </c:pt>
                <c:pt idx="101">
                  <c:v>34150</c:v>
                </c:pt>
                <c:pt idx="102">
                  <c:v>34181</c:v>
                </c:pt>
                <c:pt idx="103">
                  <c:v>34212</c:v>
                </c:pt>
                <c:pt idx="104">
                  <c:v>34242</c:v>
                </c:pt>
                <c:pt idx="105">
                  <c:v>34273</c:v>
                </c:pt>
                <c:pt idx="106">
                  <c:v>34303</c:v>
                </c:pt>
                <c:pt idx="107">
                  <c:v>34334</c:v>
                </c:pt>
                <c:pt idx="108">
                  <c:v>34365</c:v>
                </c:pt>
                <c:pt idx="109">
                  <c:v>34393</c:v>
                </c:pt>
                <c:pt idx="110">
                  <c:v>34424</c:v>
                </c:pt>
                <c:pt idx="111">
                  <c:v>34454</c:v>
                </c:pt>
                <c:pt idx="112">
                  <c:v>34485</c:v>
                </c:pt>
                <c:pt idx="113">
                  <c:v>34515</c:v>
                </c:pt>
                <c:pt idx="114">
                  <c:v>34546</c:v>
                </c:pt>
                <c:pt idx="115">
                  <c:v>34577</c:v>
                </c:pt>
                <c:pt idx="116">
                  <c:v>34607</c:v>
                </c:pt>
                <c:pt idx="117">
                  <c:v>34638</c:v>
                </c:pt>
                <c:pt idx="118">
                  <c:v>34668</c:v>
                </c:pt>
                <c:pt idx="119">
                  <c:v>34699</c:v>
                </c:pt>
                <c:pt idx="120">
                  <c:v>34730</c:v>
                </c:pt>
                <c:pt idx="121">
                  <c:v>34758</c:v>
                </c:pt>
                <c:pt idx="122">
                  <c:v>34789</c:v>
                </c:pt>
                <c:pt idx="123">
                  <c:v>34819</c:v>
                </c:pt>
                <c:pt idx="124">
                  <c:v>34850</c:v>
                </c:pt>
                <c:pt idx="125">
                  <c:v>34880</c:v>
                </c:pt>
                <c:pt idx="126">
                  <c:v>34911</c:v>
                </c:pt>
                <c:pt idx="127">
                  <c:v>34942</c:v>
                </c:pt>
                <c:pt idx="128">
                  <c:v>34972</c:v>
                </c:pt>
                <c:pt idx="129">
                  <c:v>35003</c:v>
                </c:pt>
                <c:pt idx="130">
                  <c:v>35033</c:v>
                </c:pt>
                <c:pt idx="131">
                  <c:v>35064</c:v>
                </c:pt>
                <c:pt idx="132">
                  <c:v>35095</c:v>
                </c:pt>
                <c:pt idx="133">
                  <c:v>35124</c:v>
                </c:pt>
                <c:pt idx="134">
                  <c:v>35155</c:v>
                </c:pt>
                <c:pt idx="135">
                  <c:v>35185</c:v>
                </c:pt>
                <c:pt idx="136">
                  <c:v>35216</c:v>
                </c:pt>
                <c:pt idx="137">
                  <c:v>35246</c:v>
                </c:pt>
                <c:pt idx="138">
                  <c:v>35277</c:v>
                </c:pt>
                <c:pt idx="139">
                  <c:v>35308</c:v>
                </c:pt>
                <c:pt idx="140">
                  <c:v>35338</c:v>
                </c:pt>
                <c:pt idx="141">
                  <c:v>35369</c:v>
                </c:pt>
                <c:pt idx="142">
                  <c:v>35399</c:v>
                </c:pt>
                <c:pt idx="143">
                  <c:v>35430</c:v>
                </c:pt>
                <c:pt idx="144">
                  <c:v>35461</c:v>
                </c:pt>
                <c:pt idx="145">
                  <c:v>35489</c:v>
                </c:pt>
                <c:pt idx="146">
                  <c:v>35520</c:v>
                </c:pt>
                <c:pt idx="147">
                  <c:v>35550</c:v>
                </c:pt>
                <c:pt idx="148">
                  <c:v>35581</c:v>
                </c:pt>
                <c:pt idx="149">
                  <c:v>35611</c:v>
                </c:pt>
                <c:pt idx="150">
                  <c:v>35642</c:v>
                </c:pt>
                <c:pt idx="151">
                  <c:v>35673</c:v>
                </c:pt>
                <c:pt idx="152">
                  <c:v>35703</c:v>
                </c:pt>
                <c:pt idx="153">
                  <c:v>35734</c:v>
                </c:pt>
                <c:pt idx="154">
                  <c:v>35764</c:v>
                </c:pt>
                <c:pt idx="155">
                  <c:v>35795</c:v>
                </c:pt>
                <c:pt idx="156">
                  <c:v>35826</c:v>
                </c:pt>
                <c:pt idx="157">
                  <c:v>35854</c:v>
                </c:pt>
                <c:pt idx="158">
                  <c:v>35885</c:v>
                </c:pt>
                <c:pt idx="159">
                  <c:v>35915</c:v>
                </c:pt>
                <c:pt idx="160">
                  <c:v>35946</c:v>
                </c:pt>
                <c:pt idx="161">
                  <c:v>35976</c:v>
                </c:pt>
                <c:pt idx="162">
                  <c:v>36007</c:v>
                </c:pt>
                <c:pt idx="163">
                  <c:v>36038</c:v>
                </c:pt>
                <c:pt idx="164">
                  <c:v>36068</c:v>
                </c:pt>
                <c:pt idx="165">
                  <c:v>36099</c:v>
                </c:pt>
                <c:pt idx="166">
                  <c:v>36129</c:v>
                </c:pt>
                <c:pt idx="167">
                  <c:v>36160</c:v>
                </c:pt>
                <c:pt idx="168">
                  <c:v>36191</c:v>
                </c:pt>
                <c:pt idx="169">
                  <c:v>36219</c:v>
                </c:pt>
                <c:pt idx="170">
                  <c:v>36250</c:v>
                </c:pt>
                <c:pt idx="171">
                  <c:v>36280</c:v>
                </c:pt>
                <c:pt idx="172">
                  <c:v>36311</c:v>
                </c:pt>
                <c:pt idx="173">
                  <c:v>36341</c:v>
                </c:pt>
                <c:pt idx="174">
                  <c:v>36372</c:v>
                </c:pt>
                <c:pt idx="175">
                  <c:v>36403</c:v>
                </c:pt>
                <c:pt idx="176">
                  <c:v>36433</c:v>
                </c:pt>
                <c:pt idx="177">
                  <c:v>36464</c:v>
                </c:pt>
                <c:pt idx="178">
                  <c:v>36494</c:v>
                </c:pt>
                <c:pt idx="179">
                  <c:v>36525</c:v>
                </c:pt>
                <c:pt idx="180">
                  <c:v>36556</c:v>
                </c:pt>
                <c:pt idx="181">
                  <c:v>36585</c:v>
                </c:pt>
                <c:pt idx="182">
                  <c:v>36616</c:v>
                </c:pt>
                <c:pt idx="183">
                  <c:v>36646</c:v>
                </c:pt>
                <c:pt idx="184">
                  <c:v>36677</c:v>
                </c:pt>
                <c:pt idx="185">
                  <c:v>36707</c:v>
                </c:pt>
                <c:pt idx="186">
                  <c:v>36738</c:v>
                </c:pt>
                <c:pt idx="187">
                  <c:v>36769</c:v>
                </c:pt>
                <c:pt idx="188">
                  <c:v>36799</c:v>
                </c:pt>
                <c:pt idx="189">
                  <c:v>36830</c:v>
                </c:pt>
                <c:pt idx="190">
                  <c:v>36860</c:v>
                </c:pt>
                <c:pt idx="191">
                  <c:v>36891</c:v>
                </c:pt>
                <c:pt idx="192">
                  <c:v>36922</c:v>
                </c:pt>
                <c:pt idx="193">
                  <c:v>36950</c:v>
                </c:pt>
                <c:pt idx="194">
                  <c:v>36981</c:v>
                </c:pt>
                <c:pt idx="195">
                  <c:v>37011</c:v>
                </c:pt>
                <c:pt idx="196">
                  <c:v>37042</c:v>
                </c:pt>
                <c:pt idx="197">
                  <c:v>37072</c:v>
                </c:pt>
                <c:pt idx="198">
                  <c:v>37103</c:v>
                </c:pt>
                <c:pt idx="199">
                  <c:v>37134</c:v>
                </c:pt>
                <c:pt idx="200">
                  <c:v>37164</c:v>
                </c:pt>
                <c:pt idx="201">
                  <c:v>37195</c:v>
                </c:pt>
                <c:pt idx="202">
                  <c:v>37225</c:v>
                </c:pt>
                <c:pt idx="203">
                  <c:v>37256</c:v>
                </c:pt>
                <c:pt idx="204">
                  <c:v>37287</c:v>
                </c:pt>
                <c:pt idx="205">
                  <c:v>37315</c:v>
                </c:pt>
                <c:pt idx="206">
                  <c:v>37346</c:v>
                </c:pt>
                <c:pt idx="207">
                  <c:v>37376</c:v>
                </c:pt>
                <c:pt idx="208">
                  <c:v>37407</c:v>
                </c:pt>
                <c:pt idx="209">
                  <c:v>37437</c:v>
                </c:pt>
                <c:pt idx="210">
                  <c:v>37468</c:v>
                </c:pt>
                <c:pt idx="211">
                  <c:v>37499</c:v>
                </c:pt>
                <c:pt idx="212">
                  <c:v>37529</c:v>
                </c:pt>
                <c:pt idx="213">
                  <c:v>37560</c:v>
                </c:pt>
                <c:pt idx="214">
                  <c:v>37590</c:v>
                </c:pt>
                <c:pt idx="215">
                  <c:v>37621</c:v>
                </c:pt>
                <c:pt idx="216">
                  <c:v>37652</c:v>
                </c:pt>
                <c:pt idx="217">
                  <c:v>37680</c:v>
                </c:pt>
                <c:pt idx="218">
                  <c:v>37711</c:v>
                </c:pt>
                <c:pt idx="219">
                  <c:v>37741</c:v>
                </c:pt>
                <c:pt idx="220">
                  <c:v>37772</c:v>
                </c:pt>
                <c:pt idx="221">
                  <c:v>37802</c:v>
                </c:pt>
                <c:pt idx="222">
                  <c:v>37833</c:v>
                </c:pt>
                <c:pt idx="223">
                  <c:v>37864</c:v>
                </c:pt>
                <c:pt idx="224">
                  <c:v>37894</c:v>
                </c:pt>
                <c:pt idx="225">
                  <c:v>37925</c:v>
                </c:pt>
                <c:pt idx="226">
                  <c:v>37955</c:v>
                </c:pt>
                <c:pt idx="227">
                  <c:v>37986</c:v>
                </c:pt>
                <c:pt idx="228">
                  <c:v>38017</c:v>
                </c:pt>
                <c:pt idx="229">
                  <c:v>38046</c:v>
                </c:pt>
                <c:pt idx="230">
                  <c:v>38077</c:v>
                </c:pt>
                <c:pt idx="231">
                  <c:v>38107</c:v>
                </c:pt>
                <c:pt idx="232">
                  <c:v>38138</c:v>
                </c:pt>
                <c:pt idx="233">
                  <c:v>38168</c:v>
                </c:pt>
                <c:pt idx="234">
                  <c:v>38199</c:v>
                </c:pt>
                <c:pt idx="235">
                  <c:v>38230</c:v>
                </c:pt>
                <c:pt idx="236">
                  <c:v>38260</c:v>
                </c:pt>
                <c:pt idx="237">
                  <c:v>38291</c:v>
                </c:pt>
                <c:pt idx="238">
                  <c:v>38321</c:v>
                </c:pt>
                <c:pt idx="239">
                  <c:v>38352</c:v>
                </c:pt>
                <c:pt idx="240">
                  <c:v>38383</c:v>
                </c:pt>
                <c:pt idx="241">
                  <c:v>38411</c:v>
                </c:pt>
                <c:pt idx="242">
                  <c:v>38442</c:v>
                </c:pt>
                <c:pt idx="243">
                  <c:v>38472</c:v>
                </c:pt>
                <c:pt idx="244">
                  <c:v>38503</c:v>
                </c:pt>
                <c:pt idx="245">
                  <c:v>38533</c:v>
                </c:pt>
                <c:pt idx="246">
                  <c:v>38564</c:v>
                </c:pt>
                <c:pt idx="247">
                  <c:v>38595</c:v>
                </c:pt>
                <c:pt idx="248">
                  <c:v>38625</c:v>
                </c:pt>
                <c:pt idx="249">
                  <c:v>38656</c:v>
                </c:pt>
                <c:pt idx="250">
                  <c:v>38686</c:v>
                </c:pt>
                <c:pt idx="251">
                  <c:v>38717</c:v>
                </c:pt>
                <c:pt idx="252">
                  <c:v>38748</c:v>
                </c:pt>
                <c:pt idx="253">
                  <c:v>38776</c:v>
                </c:pt>
                <c:pt idx="254">
                  <c:v>38807</c:v>
                </c:pt>
                <c:pt idx="255">
                  <c:v>38837</c:v>
                </c:pt>
                <c:pt idx="256">
                  <c:v>38868</c:v>
                </c:pt>
                <c:pt idx="257">
                  <c:v>38898</c:v>
                </c:pt>
                <c:pt idx="258">
                  <c:v>38929</c:v>
                </c:pt>
                <c:pt idx="259">
                  <c:v>38960</c:v>
                </c:pt>
                <c:pt idx="260">
                  <c:v>38990</c:v>
                </c:pt>
                <c:pt idx="261">
                  <c:v>39021</c:v>
                </c:pt>
                <c:pt idx="262">
                  <c:v>39051</c:v>
                </c:pt>
                <c:pt idx="263">
                  <c:v>39082</c:v>
                </c:pt>
                <c:pt idx="264">
                  <c:v>39113</c:v>
                </c:pt>
                <c:pt idx="265">
                  <c:v>39141</c:v>
                </c:pt>
                <c:pt idx="266">
                  <c:v>39172</c:v>
                </c:pt>
                <c:pt idx="267">
                  <c:v>39202</c:v>
                </c:pt>
                <c:pt idx="268">
                  <c:v>39233</c:v>
                </c:pt>
                <c:pt idx="269">
                  <c:v>39263</c:v>
                </c:pt>
                <c:pt idx="270">
                  <c:v>39294</c:v>
                </c:pt>
                <c:pt idx="271">
                  <c:v>39325</c:v>
                </c:pt>
                <c:pt idx="272">
                  <c:v>39355</c:v>
                </c:pt>
                <c:pt idx="273">
                  <c:v>39386</c:v>
                </c:pt>
                <c:pt idx="274">
                  <c:v>39416</c:v>
                </c:pt>
                <c:pt idx="275">
                  <c:v>39447</c:v>
                </c:pt>
                <c:pt idx="276">
                  <c:v>39478</c:v>
                </c:pt>
                <c:pt idx="277">
                  <c:v>39507</c:v>
                </c:pt>
                <c:pt idx="278">
                  <c:v>39538</c:v>
                </c:pt>
                <c:pt idx="279">
                  <c:v>39568</c:v>
                </c:pt>
                <c:pt idx="280">
                  <c:v>39599</c:v>
                </c:pt>
                <c:pt idx="281">
                  <c:v>39629</c:v>
                </c:pt>
                <c:pt idx="282">
                  <c:v>39660</c:v>
                </c:pt>
                <c:pt idx="283">
                  <c:v>39691</c:v>
                </c:pt>
                <c:pt idx="284">
                  <c:v>39721</c:v>
                </c:pt>
                <c:pt idx="285">
                  <c:v>39752</c:v>
                </c:pt>
                <c:pt idx="286">
                  <c:v>39782</c:v>
                </c:pt>
                <c:pt idx="287">
                  <c:v>39813</c:v>
                </c:pt>
                <c:pt idx="288">
                  <c:v>39844</c:v>
                </c:pt>
                <c:pt idx="289">
                  <c:v>39872</c:v>
                </c:pt>
                <c:pt idx="290">
                  <c:v>39903</c:v>
                </c:pt>
                <c:pt idx="291">
                  <c:v>39933</c:v>
                </c:pt>
                <c:pt idx="292">
                  <c:v>39964</c:v>
                </c:pt>
                <c:pt idx="293">
                  <c:v>39994</c:v>
                </c:pt>
                <c:pt idx="294">
                  <c:v>40025</c:v>
                </c:pt>
                <c:pt idx="295">
                  <c:v>40056</c:v>
                </c:pt>
                <c:pt idx="296">
                  <c:v>40086</c:v>
                </c:pt>
                <c:pt idx="297">
                  <c:v>40117</c:v>
                </c:pt>
                <c:pt idx="298">
                  <c:v>40147</c:v>
                </c:pt>
                <c:pt idx="299">
                  <c:v>40178</c:v>
                </c:pt>
                <c:pt idx="300">
                  <c:v>40209</c:v>
                </c:pt>
                <c:pt idx="301">
                  <c:v>40237</c:v>
                </c:pt>
                <c:pt idx="302">
                  <c:v>40268</c:v>
                </c:pt>
                <c:pt idx="303">
                  <c:v>40298</c:v>
                </c:pt>
                <c:pt idx="304">
                  <c:v>40329</c:v>
                </c:pt>
                <c:pt idx="305">
                  <c:v>40359</c:v>
                </c:pt>
                <c:pt idx="306">
                  <c:v>40390</c:v>
                </c:pt>
                <c:pt idx="307">
                  <c:v>40421</c:v>
                </c:pt>
                <c:pt idx="308">
                  <c:v>40451</c:v>
                </c:pt>
                <c:pt idx="309">
                  <c:v>40482</c:v>
                </c:pt>
                <c:pt idx="310">
                  <c:v>40512</c:v>
                </c:pt>
                <c:pt idx="311">
                  <c:v>40543</c:v>
                </c:pt>
                <c:pt idx="312">
                  <c:v>40574</c:v>
                </c:pt>
                <c:pt idx="313">
                  <c:v>40602</c:v>
                </c:pt>
                <c:pt idx="314">
                  <c:v>40633</c:v>
                </c:pt>
                <c:pt idx="315">
                  <c:v>40663</c:v>
                </c:pt>
                <c:pt idx="316">
                  <c:v>40694</c:v>
                </c:pt>
                <c:pt idx="317">
                  <c:v>40724</c:v>
                </c:pt>
                <c:pt idx="318">
                  <c:v>40755</c:v>
                </c:pt>
                <c:pt idx="319">
                  <c:v>40786</c:v>
                </c:pt>
                <c:pt idx="320">
                  <c:v>40816</c:v>
                </c:pt>
                <c:pt idx="321">
                  <c:v>40847</c:v>
                </c:pt>
                <c:pt idx="322">
                  <c:v>40877</c:v>
                </c:pt>
                <c:pt idx="323">
                  <c:v>40908</c:v>
                </c:pt>
                <c:pt idx="324">
                  <c:v>40939</c:v>
                </c:pt>
                <c:pt idx="325">
                  <c:v>40968</c:v>
                </c:pt>
                <c:pt idx="326">
                  <c:v>40999</c:v>
                </c:pt>
                <c:pt idx="327">
                  <c:v>41029</c:v>
                </c:pt>
                <c:pt idx="328">
                  <c:v>41060</c:v>
                </c:pt>
                <c:pt idx="329">
                  <c:v>41090</c:v>
                </c:pt>
                <c:pt idx="330">
                  <c:v>41121</c:v>
                </c:pt>
                <c:pt idx="331">
                  <c:v>41152</c:v>
                </c:pt>
                <c:pt idx="332">
                  <c:v>41182</c:v>
                </c:pt>
                <c:pt idx="333">
                  <c:v>41213</c:v>
                </c:pt>
                <c:pt idx="334">
                  <c:v>41243</c:v>
                </c:pt>
                <c:pt idx="335">
                  <c:v>41274</c:v>
                </c:pt>
                <c:pt idx="336">
                  <c:v>41305</c:v>
                </c:pt>
                <c:pt idx="337">
                  <c:v>41333</c:v>
                </c:pt>
                <c:pt idx="338">
                  <c:v>41364</c:v>
                </c:pt>
                <c:pt idx="339">
                  <c:v>41394</c:v>
                </c:pt>
                <c:pt idx="340">
                  <c:v>41425</c:v>
                </c:pt>
                <c:pt idx="341">
                  <c:v>41455</c:v>
                </c:pt>
                <c:pt idx="342">
                  <c:v>41486</c:v>
                </c:pt>
                <c:pt idx="343">
                  <c:v>41517</c:v>
                </c:pt>
                <c:pt idx="344">
                  <c:v>41547</c:v>
                </c:pt>
                <c:pt idx="345">
                  <c:v>41578</c:v>
                </c:pt>
                <c:pt idx="346">
                  <c:v>41608</c:v>
                </c:pt>
                <c:pt idx="347">
                  <c:v>41639</c:v>
                </c:pt>
                <c:pt idx="348">
                  <c:v>41670</c:v>
                </c:pt>
                <c:pt idx="349">
                  <c:v>41698</c:v>
                </c:pt>
                <c:pt idx="350">
                  <c:v>41729</c:v>
                </c:pt>
                <c:pt idx="351">
                  <c:v>41759</c:v>
                </c:pt>
                <c:pt idx="352">
                  <c:v>41790</c:v>
                </c:pt>
                <c:pt idx="353">
                  <c:v>41820</c:v>
                </c:pt>
                <c:pt idx="354">
                  <c:v>41851</c:v>
                </c:pt>
                <c:pt idx="355">
                  <c:v>41882</c:v>
                </c:pt>
                <c:pt idx="356">
                  <c:v>41912</c:v>
                </c:pt>
                <c:pt idx="357">
                  <c:v>41943</c:v>
                </c:pt>
                <c:pt idx="358">
                  <c:v>41973</c:v>
                </c:pt>
                <c:pt idx="359">
                  <c:v>42004</c:v>
                </c:pt>
                <c:pt idx="360">
                  <c:v>42035</c:v>
                </c:pt>
                <c:pt idx="361">
                  <c:v>42063</c:v>
                </c:pt>
                <c:pt idx="362">
                  <c:v>42094</c:v>
                </c:pt>
                <c:pt idx="363">
                  <c:v>42124</c:v>
                </c:pt>
                <c:pt idx="364">
                  <c:v>42155</c:v>
                </c:pt>
                <c:pt idx="365">
                  <c:v>42185</c:v>
                </c:pt>
                <c:pt idx="366">
                  <c:v>42216</c:v>
                </c:pt>
                <c:pt idx="367">
                  <c:v>42247</c:v>
                </c:pt>
                <c:pt idx="368">
                  <c:v>42277</c:v>
                </c:pt>
                <c:pt idx="369">
                  <c:v>42308</c:v>
                </c:pt>
                <c:pt idx="370">
                  <c:v>42338</c:v>
                </c:pt>
                <c:pt idx="371">
                  <c:v>42369</c:v>
                </c:pt>
                <c:pt idx="372">
                  <c:v>42400</c:v>
                </c:pt>
                <c:pt idx="373">
                  <c:v>42429</c:v>
                </c:pt>
                <c:pt idx="374">
                  <c:v>42460</c:v>
                </c:pt>
                <c:pt idx="375">
                  <c:v>42490</c:v>
                </c:pt>
                <c:pt idx="376">
                  <c:v>42521</c:v>
                </c:pt>
                <c:pt idx="377">
                  <c:v>42551</c:v>
                </c:pt>
                <c:pt idx="378">
                  <c:v>42582</c:v>
                </c:pt>
                <c:pt idx="379">
                  <c:v>42613</c:v>
                </c:pt>
                <c:pt idx="380">
                  <c:v>42643</c:v>
                </c:pt>
                <c:pt idx="381">
                  <c:v>42674</c:v>
                </c:pt>
                <c:pt idx="382">
                  <c:v>42704</c:v>
                </c:pt>
                <c:pt idx="383">
                  <c:v>42735</c:v>
                </c:pt>
                <c:pt idx="384">
                  <c:v>42766</c:v>
                </c:pt>
                <c:pt idx="385">
                  <c:v>42794</c:v>
                </c:pt>
                <c:pt idx="386">
                  <c:v>42825</c:v>
                </c:pt>
                <c:pt idx="387">
                  <c:v>42855</c:v>
                </c:pt>
                <c:pt idx="388">
                  <c:v>42886</c:v>
                </c:pt>
                <c:pt idx="389">
                  <c:v>42916</c:v>
                </c:pt>
                <c:pt idx="390">
                  <c:v>42947</c:v>
                </c:pt>
                <c:pt idx="391">
                  <c:v>42978</c:v>
                </c:pt>
                <c:pt idx="392">
                  <c:v>43008</c:v>
                </c:pt>
                <c:pt idx="393">
                  <c:v>43039</c:v>
                </c:pt>
                <c:pt idx="394">
                  <c:v>43069</c:v>
                </c:pt>
                <c:pt idx="395">
                  <c:v>43100</c:v>
                </c:pt>
                <c:pt idx="396">
                  <c:v>43131</c:v>
                </c:pt>
                <c:pt idx="397">
                  <c:v>43159</c:v>
                </c:pt>
                <c:pt idx="398">
                  <c:v>43190</c:v>
                </c:pt>
                <c:pt idx="399">
                  <c:v>43220</c:v>
                </c:pt>
                <c:pt idx="400">
                  <c:v>43251</c:v>
                </c:pt>
                <c:pt idx="401">
                  <c:v>43281</c:v>
                </c:pt>
                <c:pt idx="402">
                  <c:v>43312</c:v>
                </c:pt>
                <c:pt idx="403">
                  <c:v>43343</c:v>
                </c:pt>
                <c:pt idx="404">
                  <c:v>43373</c:v>
                </c:pt>
                <c:pt idx="405">
                  <c:v>43404</c:v>
                </c:pt>
                <c:pt idx="406">
                  <c:v>43434</c:v>
                </c:pt>
                <c:pt idx="407">
                  <c:v>43465</c:v>
                </c:pt>
                <c:pt idx="408">
                  <c:v>43496</c:v>
                </c:pt>
                <c:pt idx="409">
                  <c:v>43524</c:v>
                </c:pt>
                <c:pt idx="410">
                  <c:v>43555</c:v>
                </c:pt>
                <c:pt idx="411">
                  <c:v>43585</c:v>
                </c:pt>
                <c:pt idx="412">
                  <c:v>43616</c:v>
                </c:pt>
                <c:pt idx="413">
                  <c:v>43646</c:v>
                </c:pt>
                <c:pt idx="414">
                  <c:v>43677</c:v>
                </c:pt>
                <c:pt idx="415">
                  <c:v>43708</c:v>
                </c:pt>
                <c:pt idx="416">
                  <c:v>43738</c:v>
                </c:pt>
                <c:pt idx="417">
                  <c:v>43769</c:v>
                </c:pt>
                <c:pt idx="418">
                  <c:v>43799</c:v>
                </c:pt>
                <c:pt idx="419">
                  <c:v>43830</c:v>
                </c:pt>
                <c:pt idx="420">
                  <c:v>43861</c:v>
                </c:pt>
                <c:pt idx="421">
                  <c:v>43890</c:v>
                </c:pt>
                <c:pt idx="422">
                  <c:v>43921</c:v>
                </c:pt>
                <c:pt idx="423">
                  <c:v>43951</c:v>
                </c:pt>
                <c:pt idx="424">
                  <c:v>43982</c:v>
                </c:pt>
                <c:pt idx="425">
                  <c:v>44012</c:v>
                </c:pt>
                <c:pt idx="426">
                  <c:v>44043</c:v>
                </c:pt>
                <c:pt idx="427">
                  <c:v>44074</c:v>
                </c:pt>
                <c:pt idx="428">
                  <c:v>44104</c:v>
                </c:pt>
                <c:pt idx="429">
                  <c:v>44135</c:v>
                </c:pt>
                <c:pt idx="430">
                  <c:v>44165</c:v>
                </c:pt>
                <c:pt idx="431">
                  <c:v>44196</c:v>
                </c:pt>
                <c:pt idx="432">
                  <c:v>44227</c:v>
                </c:pt>
                <c:pt idx="433">
                  <c:v>44255</c:v>
                </c:pt>
                <c:pt idx="434">
                  <c:v>44286</c:v>
                </c:pt>
                <c:pt idx="435">
                  <c:v>44316</c:v>
                </c:pt>
                <c:pt idx="436">
                  <c:v>44347</c:v>
                </c:pt>
                <c:pt idx="437">
                  <c:v>44377</c:v>
                </c:pt>
                <c:pt idx="438">
                  <c:v>44408</c:v>
                </c:pt>
                <c:pt idx="439">
                  <c:v>44439</c:v>
                </c:pt>
                <c:pt idx="440">
                  <c:v>44469</c:v>
                </c:pt>
                <c:pt idx="441">
                  <c:v>44500</c:v>
                </c:pt>
                <c:pt idx="442">
                  <c:v>44530</c:v>
                </c:pt>
              </c:numCache>
            </c:numRef>
          </c:cat>
          <c:val>
            <c:numRef>
              <c:f>Sheet1!$E$2:$E$444</c:f>
              <c:numCache>
                <c:formatCode>_(* #,##0.00_);_(* \(#,##0.00\);_(* "-"??_);_(@_)</c:formatCode>
                <c:ptCount val="443"/>
                <c:pt idx="0">
                  <c:v>1054.2196927</c:v>
                </c:pt>
                <c:pt idx="1">
                  <c:v>1051.72164713494</c:v>
                </c:pt>
                <c:pt idx="2">
                  <c:v>1071.6201807333098</c:v>
                </c:pt>
                <c:pt idx="3">
                  <c:v>1080.01764647853</c:v>
                </c:pt>
                <c:pt idx="4">
                  <c:v>1133.61537473929</c:v>
                </c:pt>
                <c:pt idx="5">
                  <c:v>1149.5378169534301</c:v>
                </c:pt>
                <c:pt idx="6">
                  <c:v>1161.42945805154</c:v>
                </c:pt>
                <c:pt idx="7">
                  <c:v>1176.0132535427902</c:v>
                </c:pt>
                <c:pt idx="8">
                  <c:v>1170.7006281348799</c:v>
                </c:pt>
                <c:pt idx="9">
                  <c:v>1218.79625242819</c:v>
                </c:pt>
                <c:pt idx="10">
                  <c:v>1277.60937625581</c:v>
                </c:pt>
                <c:pt idx="11">
                  <c:v>1324.3768832813701</c:v>
                </c:pt>
                <c:pt idx="12">
                  <c:v>1343.0683035923801</c:v>
                </c:pt>
                <c:pt idx="13">
                  <c:v>1432.3987782219701</c:v>
                </c:pt>
                <c:pt idx="14">
                  <c:v>1511.85793584521</c:v>
                </c:pt>
                <c:pt idx="15">
                  <c:v>1540.48611154638</c:v>
                </c:pt>
                <c:pt idx="16">
                  <c:v>1551.62032614842</c:v>
                </c:pt>
                <c:pt idx="17">
                  <c:v>1594.9160585679401</c:v>
                </c:pt>
                <c:pt idx="18">
                  <c:v>1563.5838085129099</c:v>
                </c:pt>
                <c:pt idx="19">
                  <c:v>1641.8340256712002</c:v>
                </c:pt>
                <c:pt idx="20">
                  <c:v>1586.09640647938</c:v>
                </c:pt>
                <c:pt idx="21">
                  <c:v>1605.7147980369998</c:v>
                </c:pt>
                <c:pt idx="22">
                  <c:v>1640.6601585004601</c:v>
                </c:pt>
                <c:pt idx="23">
                  <c:v>1640.7447860483599</c:v>
                </c:pt>
                <c:pt idx="24">
                  <c:v>1752.9512849136599</c:v>
                </c:pt>
                <c:pt idx="25">
                  <c:v>1802.6106606205601</c:v>
                </c:pt>
                <c:pt idx="26">
                  <c:v>1847.7183416636101</c:v>
                </c:pt>
                <c:pt idx="27">
                  <c:v>1856.3454629522801</c:v>
                </c:pt>
                <c:pt idx="28">
                  <c:v>1868.8232179259301</c:v>
                </c:pt>
                <c:pt idx="29">
                  <c:v>1912.5322288168002</c:v>
                </c:pt>
                <c:pt idx="30">
                  <c:v>1952.3052446484498</c:v>
                </c:pt>
                <c:pt idx="31">
                  <c:v>2007.2976136146799</c:v>
                </c:pt>
                <c:pt idx="32">
                  <c:v>1977.29709609063</c:v>
                </c:pt>
                <c:pt idx="33">
                  <c:v>1767.0747429524699</c:v>
                </c:pt>
                <c:pt idx="34">
                  <c:v>1737.6566817811201</c:v>
                </c:pt>
                <c:pt idx="35">
                  <c:v>1815.1458201316</c:v>
                </c:pt>
                <c:pt idx="36">
                  <c:v>1877.5583458153301</c:v>
                </c:pt>
                <c:pt idx="37">
                  <c:v>1962.068180858</c:v>
                </c:pt>
                <c:pt idx="38">
                  <c:v>1989.0354178785901</c:v>
                </c:pt>
                <c:pt idx="39">
                  <c:v>2007.0479899542399</c:v>
                </c:pt>
                <c:pt idx="40">
                  <c:v>1992.04578310393</c:v>
                </c:pt>
                <c:pt idx="41">
                  <c:v>2036.0424714115602</c:v>
                </c:pt>
                <c:pt idx="42">
                  <c:v>2034.8693094404503</c:v>
                </c:pt>
                <c:pt idx="43">
                  <c:v>1986.9144464824301</c:v>
                </c:pt>
                <c:pt idx="44">
                  <c:v>2044.2237961497999</c:v>
                </c:pt>
                <c:pt idx="45">
                  <c:v>2105.7137022597399</c:v>
                </c:pt>
                <c:pt idx="46">
                  <c:v>2127.1591912172998</c:v>
                </c:pt>
                <c:pt idx="47">
                  <c:v>2139.8127871961397</c:v>
                </c:pt>
                <c:pt idx="48">
                  <c:v>2207.8313276055101</c:v>
                </c:pt>
                <c:pt idx="49">
                  <c:v>2203.1296750647602</c:v>
                </c:pt>
                <c:pt idx="50">
                  <c:v>2213.50852929661</c:v>
                </c:pt>
                <c:pt idx="51">
                  <c:v>2280.9309412632597</c:v>
                </c:pt>
                <c:pt idx="52">
                  <c:v>2298.5048314830601</c:v>
                </c:pt>
                <c:pt idx="53">
                  <c:v>2311.3694589025999</c:v>
                </c:pt>
                <c:pt idx="54">
                  <c:v>2459.8424406927102</c:v>
                </c:pt>
                <c:pt idx="55">
                  <c:v>2432.9795305959801</c:v>
                </c:pt>
                <c:pt idx="56">
                  <c:v>2491.7497727383902</c:v>
                </c:pt>
                <c:pt idx="57">
                  <c:v>2450.0829069627898</c:v>
                </c:pt>
                <c:pt idx="58">
                  <c:v>2496.3154047130001</c:v>
                </c:pt>
                <c:pt idx="59">
                  <c:v>2540.0495582610902</c:v>
                </c:pt>
                <c:pt idx="60">
                  <c:v>2453.80263957738</c:v>
                </c:pt>
                <c:pt idx="61">
                  <c:v>2418.90294396541</c:v>
                </c:pt>
                <c:pt idx="62">
                  <c:v>2366.9216449299697</c:v>
                </c:pt>
                <c:pt idx="63">
                  <c:v>2326.81454464832</c:v>
                </c:pt>
                <c:pt idx="64">
                  <c:v>2487.4997309290602</c:v>
                </c:pt>
                <c:pt idx="65">
                  <c:v>2502.12381448218</c:v>
                </c:pt>
                <c:pt idx="66">
                  <c:v>2524.8191020992299</c:v>
                </c:pt>
                <c:pt idx="67">
                  <c:v>2350.59783707109</c:v>
                </c:pt>
                <c:pt idx="68">
                  <c:v>2204.6180268145299</c:v>
                </c:pt>
                <c:pt idx="69">
                  <c:v>2313.7966176740797</c:v>
                </c:pt>
                <c:pt idx="70">
                  <c:v>2317.5878048997702</c:v>
                </c:pt>
                <c:pt idx="71">
                  <c:v>2360.3245305270198</c:v>
                </c:pt>
                <c:pt idx="72">
                  <c:v>2426.5293679327901</c:v>
                </c:pt>
                <c:pt idx="73">
                  <c:v>2594.12338222162</c:v>
                </c:pt>
                <c:pt idx="74">
                  <c:v>2593.75676410286</c:v>
                </c:pt>
                <c:pt idx="75">
                  <c:v>2620.9230423075401</c:v>
                </c:pt>
                <c:pt idx="76">
                  <c:v>2655.6376484181001</c:v>
                </c:pt>
                <c:pt idx="77">
                  <c:v>2569.50004770447</c:v>
                </c:pt>
                <c:pt idx="78">
                  <c:v>2645.9712073939099</c:v>
                </c:pt>
                <c:pt idx="79">
                  <c:v>2663.8724314009601</c:v>
                </c:pt>
                <c:pt idx="80">
                  <c:v>2730.50052377356</c:v>
                </c:pt>
                <c:pt idx="81">
                  <c:v>2764.3622725466803</c:v>
                </c:pt>
                <c:pt idx="82">
                  <c:v>2692.1534539388099</c:v>
                </c:pt>
                <c:pt idx="83">
                  <c:v>2840.7601552597803</c:v>
                </c:pt>
                <c:pt idx="84">
                  <c:v>2834.8880670994599</c:v>
                </c:pt>
                <c:pt idx="85">
                  <c:v>2835.5587392486</c:v>
                </c:pt>
                <c:pt idx="86">
                  <c:v>2755.8685194109003</c:v>
                </c:pt>
                <c:pt idx="87">
                  <c:v>2776.19034981716</c:v>
                </c:pt>
                <c:pt idx="88">
                  <c:v>2855.7367692747498</c:v>
                </c:pt>
                <c:pt idx="89">
                  <c:v>2815.48938457437</c:v>
                </c:pt>
                <c:pt idx="90">
                  <c:v>2834.3496860400801</c:v>
                </c:pt>
                <c:pt idx="91">
                  <c:v>2868.2821826268701</c:v>
                </c:pt>
                <c:pt idx="92">
                  <c:v>2872.4652466402099</c:v>
                </c:pt>
                <c:pt idx="93">
                  <c:v>2831.7661057876503</c:v>
                </c:pt>
                <c:pt idx="94">
                  <c:v>2876.0056175726099</c:v>
                </c:pt>
                <c:pt idx="95">
                  <c:v>2922.2604072920203</c:v>
                </c:pt>
                <c:pt idx="96">
                  <c:v>2968.2532121783097</c:v>
                </c:pt>
                <c:pt idx="97">
                  <c:v>3015.6155099459002</c:v>
                </c:pt>
                <c:pt idx="98">
                  <c:v>3132.8231928014302</c:v>
                </c:pt>
                <c:pt idx="99">
                  <c:v>3191.5927660549701</c:v>
                </c:pt>
                <c:pt idx="100">
                  <c:v>3256.8986087062299</c:v>
                </c:pt>
                <c:pt idx="101">
                  <c:v>3259.03320285266</c:v>
                </c:pt>
                <c:pt idx="102">
                  <c:v>3300.63639218139</c:v>
                </c:pt>
                <c:pt idx="103">
                  <c:v>3414.8651161397797</c:v>
                </c:pt>
                <c:pt idx="104">
                  <c:v>3407.9440225572698</c:v>
                </c:pt>
                <c:pt idx="105">
                  <c:v>3437.0195663059203</c:v>
                </c:pt>
                <c:pt idx="106">
                  <c:v>3338.1008171854896</c:v>
                </c:pt>
                <c:pt idx="107">
                  <c:v>3432.8206472813599</c:v>
                </c:pt>
                <c:pt idx="108">
                  <c:v>3585.2690275994</c:v>
                </c:pt>
                <c:pt idx="109">
                  <c:v>3540.0253553959101</c:v>
                </c:pt>
                <c:pt idx="110">
                  <c:v>3438.1166251976597</c:v>
                </c:pt>
                <c:pt idx="111">
                  <c:v>3473.8426760918001</c:v>
                </c:pt>
                <c:pt idx="112">
                  <c:v>3476.59757645625</c:v>
                </c:pt>
                <c:pt idx="113">
                  <c:v>3469.83467565297</c:v>
                </c:pt>
                <c:pt idx="114">
                  <c:v>3531.8551477697602</c:v>
                </c:pt>
                <c:pt idx="115">
                  <c:v>3604.4788178815297</c:v>
                </c:pt>
                <c:pt idx="116">
                  <c:v>3543.81717493313</c:v>
                </c:pt>
                <c:pt idx="117">
                  <c:v>3578.5482828621998</c:v>
                </c:pt>
                <c:pt idx="118">
                  <c:v>3479.6100127883501</c:v>
                </c:pt>
                <c:pt idx="119">
                  <c:v>3504.4411483480503</c:v>
                </c:pt>
                <c:pt idx="120">
                  <c:v>3502.6342917841503</c:v>
                </c:pt>
                <c:pt idx="121">
                  <c:v>3565.0540387224901</c:v>
                </c:pt>
                <c:pt idx="122">
                  <c:v>3663.5893844091297</c:v>
                </c:pt>
                <c:pt idx="123">
                  <c:v>3751.0857169620099</c:v>
                </c:pt>
                <c:pt idx="124">
                  <c:v>3832.06137323951</c:v>
                </c:pt>
                <c:pt idx="125">
                  <c:v>3870.0384093308598</c:v>
                </c:pt>
                <c:pt idx="126">
                  <c:v>3972.61742642939</c:v>
                </c:pt>
                <c:pt idx="127">
                  <c:v>3985.6128881309401</c:v>
                </c:pt>
                <c:pt idx="128">
                  <c:v>4049.4662969555397</c:v>
                </c:pt>
                <c:pt idx="129">
                  <c:v>4026.59103880572</c:v>
                </c:pt>
                <c:pt idx="130">
                  <c:v>4123.1150372657194</c:v>
                </c:pt>
                <c:pt idx="131">
                  <c:v>4203.9797224672402</c:v>
                </c:pt>
                <c:pt idx="132">
                  <c:v>4268.90859765403</c:v>
                </c:pt>
                <c:pt idx="133">
                  <c:v>4277.73176107984</c:v>
                </c:pt>
                <c:pt idx="134">
                  <c:v>4315.3781687296396</c:v>
                </c:pt>
                <c:pt idx="135">
                  <c:v>4405.4278679516301</c:v>
                </c:pt>
                <c:pt idx="136">
                  <c:v>4432.2378534513</c:v>
                </c:pt>
                <c:pt idx="137">
                  <c:v>4448.5647293579395</c:v>
                </c:pt>
                <c:pt idx="138">
                  <c:v>4339.0577126952194</c:v>
                </c:pt>
                <c:pt idx="139">
                  <c:v>4389.8914330551206</c:v>
                </c:pt>
                <c:pt idx="140">
                  <c:v>4512.9600542719099</c:v>
                </c:pt>
                <c:pt idx="141">
                  <c:v>4557.6248569353102</c:v>
                </c:pt>
                <c:pt idx="142">
                  <c:v>4729.0301933784294</c:v>
                </c:pt>
                <c:pt idx="143">
                  <c:v>4695.6962219029501</c:v>
                </c:pt>
                <c:pt idx="144">
                  <c:v>4750.0077187807701</c:v>
                </c:pt>
                <c:pt idx="145">
                  <c:v>4782.9285996523295</c:v>
                </c:pt>
                <c:pt idx="146">
                  <c:v>4685.6094158943697</c:v>
                </c:pt>
                <c:pt idx="147">
                  <c:v>4770.7105004024297</c:v>
                </c:pt>
                <c:pt idx="148">
                  <c:v>4997.7980577143499</c:v>
                </c:pt>
                <c:pt idx="149">
                  <c:v>5146.1483056935094</c:v>
                </c:pt>
                <c:pt idx="150">
                  <c:v>5332.8468064481194</c:v>
                </c:pt>
                <c:pt idx="151">
                  <c:v>5200.3707287873403</c:v>
                </c:pt>
                <c:pt idx="152">
                  <c:v>5389.6234711300194</c:v>
                </c:pt>
                <c:pt idx="153">
                  <c:v>5275.1138611570404</c:v>
                </c:pt>
                <c:pt idx="154">
                  <c:v>5295.3040614166903</c:v>
                </c:pt>
                <c:pt idx="155">
                  <c:v>5335.3954174256396</c:v>
                </c:pt>
                <c:pt idx="156">
                  <c:v>5412.6919339927799</c:v>
                </c:pt>
                <c:pt idx="157">
                  <c:v>5644.6564857768199</c:v>
                </c:pt>
                <c:pt idx="158">
                  <c:v>5809.9741893130595</c:v>
                </c:pt>
                <c:pt idx="159">
                  <c:v>5851.8693554346701</c:v>
                </c:pt>
                <c:pt idx="160">
                  <c:v>5816.8341463071902</c:v>
                </c:pt>
                <c:pt idx="161">
                  <c:v>5841.9599230110498</c:v>
                </c:pt>
                <c:pt idx="162">
                  <c:v>5783.9843419448907</c:v>
                </c:pt>
                <c:pt idx="163">
                  <c:v>5307.7961734433002</c:v>
                </c:pt>
                <c:pt idx="164">
                  <c:v>5447.9217700255504</c:v>
                </c:pt>
                <c:pt idx="165">
                  <c:v>5697.7528552952399</c:v>
                </c:pt>
                <c:pt idx="166">
                  <c:v>5887.1880016533396</c:v>
                </c:pt>
                <c:pt idx="167">
                  <c:v>6031.50917108457</c:v>
                </c:pt>
                <c:pt idx="168">
                  <c:v>6095.3472998723901</c:v>
                </c:pt>
                <c:pt idx="169">
                  <c:v>5938.9388339530196</c:v>
                </c:pt>
                <c:pt idx="170">
                  <c:v>6061.2130639485704</c:v>
                </c:pt>
                <c:pt idx="171">
                  <c:v>6334.0471416049804</c:v>
                </c:pt>
                <c:pt idx="172">
                  <c:v>6253.1721021506401</c:v>
                </c:pt>
                <c:pt idx="173">
                  <c:v>6429.9678450223601</c:v>
                </c:pt>
                <c:pt idx="174">
                  <c:v>6410.2392189942502</c:v>
                </c:pt>
                <c:pt idx="175">
                  <c:v>6380.1797290962995</c:v>
                </c:pt>
                <c:pt idx="176">
                  <c:v>6330.0193098657401</c:v>
                </c:pt>
                <c:pt idx="177">
                  <c:v>6438.1182991661299</c:v>
                </c:pt>
                <c:pt idx="178">
                  <c:v>6554.0982840834995</c:v>
                </c:pt>
                <c:pt idx="179">
                  <c:v>6776.7372787551694</c:v>
                </c:pt>
                <c:pt idx="180">
                  <c:v>6596.888813134</c:v>
                </c:pt>
                <c:pt idx="181">
                  <c:v>6665.2407468670499</c:v>
                </c:pt>
                <c:pt idx="182">
                  <c:v>6932.1965700126402</c:v>
                </c:pt>
                <c:pt idx="183">
                  <c:v>6770.3032498933608</c:v>
                </c:pt>
                <c:pt idx="184">
                  <c:v>6723.0098083761504</c:v>
                </c:pt>
                <c:pt idx="185">
                  <c:v>6880.1396776360598</c:v>
                </c:pt>
                <c:pt idx="186">
                  <c:v>6836.7388373628701</c:v>
                </c:pt>
                <c:pt idx="187">
                  <c:v>7044.0055146833301</c:v>
                </c:pt>
                <c:pt idx="188">
                  <c:v>6923.1604276656899</c:v>
                </c:pt>
                <c:pt idx="189">
                  <c:v>6903.4098812111697</c:v>
                </c:pt>
                <c:pt idx="190">
                  <c:v>6763.2253742537596</c:v>
                </c:pt>
                <c:pt idx="191">
                  <c:v>6982.6747961578503</c:v>
                </c:pt>
                <c:pt idx="192">
                  <c:v>7155.1368616395803</c:v>
                </c:pt>
                <c:pt idx="193">
                  <c:v>6982.3365506996397</c:v>
                </c:pt>
                <c:pt idx="194">
                  <c:v>6766.6895734395603</c:v>
                </c:pt>
                <c:pt idx="195">
                  <c:v>7038.5498943581706</c:v>
                </c:pt>
                <c:pt idx="196">
                  <c:v>7101.2998512017202</c:v>
                </c:pt>
                <c:pt idx="197">
                  <c:v>7063.0802903957501</c:v>
                </c:pt>
                <c:pt idx="198">
                  <c:v>7076.3957456766502</c:v>
                </c:pt>
                <c:pt idx="199">
                  <c:v>6978.9950408451896</c:v>
                </c:pt>
                <c:pt idx="200">
                  <c:v>6580.6983628102198</c:v>
                </c:pt>
                <c:pt idx="201">
                  <c:v>6728.8175579671097</c:v>
                </c:pt>
                <c:pt idx="202">
                  <c:v>6959.0587679827195</c:v>
                </c:pt>
                <c:pt idx="203">
                  <c:v>7031.2330294055</c:v>
                </c:pt>
                <c:pt idx="204">
                  <c:v>6999.6824714153499</c:v>
                </c:pt>
                <c:pt idx="205">
                  <c:v>7032.6527145768405</c:v>
                </c:pt>
                <c:pt idx="206">
                  <c:v>7216.5518353191801</c:v>
                </c:pt>
                <c:pt idx="207">
                  <c:v>7209.3825533416903</c:v>
                </c:pt>
                <c:pt idx="208">
                  <c:v>7252.6311785996404</c:v>
                </c:pt>
                <c:pt idx="209">
                  <c:v>7037.8619430212993</c:v>
                </c:pt>
                <c:pt idx="210">
                  <c:v>6675.5543852680603</c:v>
                </c:pt>
                <c:pt idx="211">
                  <c:v>6735.6402799308808</c:v>
                </c:pt>
                <c:pt idx="212">
                  <c:v>6386.8780607988801</c:v>
                </c:pt>
                <c:pt idx="213">
                  <c:v>6559.1157797564101</c:v>
                </c:pt>
                <c:pt idx="214">
                  <c:v>6810.61105422119</c:v>
                </c:pt>
                <c:pt idx="215">
                  <c:v>6717.5415764649506</c:v>
                </c:pt>
                <c:pt idx="216">
                  <c:v>6633.0998419074404</c:v>
                </c:pt>
                <c:pt idx="217">
                  <c:v>6589.57114502899</c:v>
                </c:pt>
                <c:pt idx="218">
                  <c:v>6589.9996200314699</c:v>
                </c:pt>
                <c:pt idx="219">
                  <c:v>6981.2810161748303</c:v>
                </c:pt>
                <c:pt idx="220">
                  <c:v>7365.9853170978604</c:v>
                </c:pt>
                <c:pt idx="221">
                  <c:v>7471.5418305754001</c:v>
                </c:pt>
                <c:pt idx="222">
                  <c:v>7503.13165288868</c:v>
                </c:pt>
                <c:pt idx="223">
                  <c:v>7670.2438343274098</c:v>
                </c:pt>
                <c:pt idx="224">
                  <c:v>7797.2975998264901</c:v>
                </c:pt>
                <c:pt idx="225">
                  <c:v>8078.9541700910304</c:v>
                </c:pt>
                <c:pt idx="226">
                  <c:v>8193.1106626177807</c:v>
                </c:pt>
                <c:pt idx="227">
                  <c:v>8484.6455458079799</c:v>
                </c:pt>
                <c:pt idx="228">
                  <c:v>8648.6041081835301</c:v>
                </c:pt>
                <c:pt idx="229">
                  <c:v>8805.0265717942402</c:v>
                </c:pt>
                <c:pt idx="230">
                  <c:v>8857.8443804142407</c:v>
                </c:pt>
                <c:pt idx="231">
                  <c:v>8645.9681708205098</c:v>
                </c:pt>
                <c:pt idx="232">
                  <c:v>8658.7498842608293</c:v>
                </c:pt>
                <c:pt idx="233">
                  <c:v>8830.7607883552409</c:v>
                </c:pt>
                <c:pt idx="234">
                  <c:v>8682.9468445734401</c:v>
                </c:pt>
                <c:pt idx="235">
                  <c:v>8792.2245803555488</c:v>
                </c:pt>
                <c:pt idx="236">
                  <c:v>8935.2718542412313</c:v>
                </c:pt>
                <c:pt idx="237">
                  <c:v>9083.66161073273</c:v>
                </c:pt>
                <c:pt idx="238">
                  <c:v>9401.5849990944007</c:v>
                </c:pt>
                <c:pt idx="239">
                  <c:v>9662.3892155455505</c:v>
                </c:pt>
                <c:pt idx="240">
                  <c:v>9586.86855538276</c:v>
                </c:pt>
                <c:pt idx="241">
                  <c:v>9754.3315170558708</c:v>
                </c:pt>
                <c:pt idx="242">
                  <c:v>9629.411267809819</c:v>
                </c:pt>
                <c:pt idx="243">
                  <c:v>9506.6436367931001</c:v>
                </c:pt>
                <c:pt idx="244">
                  <c:v>9703.4820016048889</c:v>
                </c:pt>
                <c:pt idx="245">
                  <c:v>9862.0069777947101</c:v>
                </c:pt>
                <c:pt idx="246">
                  <c:v>10079.2371293584</c:v>
                </c:pt>
                <c:pt idx="247">
                  <c:v>10157.428674032399</c:v>
                </c:pt>
                <c:pt idx="248">
                  <c:v>10251.802138153798</c:v>
                </c:pt>
                <c:pt idx="249">
                  <c:v>10065.9545779851</c:v>
                </c:pt>
                <c:pt idx="250">
                  <c:v>10310.047108500499</c:v>
                </c:pt>
                <c:pt idx="251">
                  <c:v>10480.6058982049</c:v>
                </c:pt>
                <c:pt idx="252">
                  <c:v>10821.834070817698</c:v>
                </c:pt>
                <c:pt idx="253">
                  <c:v>10819.7552711633</c:v>
                </c:pt>
                <c:pt idx="254">
                  <c:v>10982.046114614899</c:v>
                </c:pt>
                <c:pt idx="255">
                  <c:v>11167.558417729999</c:v>
                </c:pt>
                <c:pt idx="256">
                  <c:v>10916.697254599301</c:v>
                </c:pt>
                <c:pt idx="257">
                  <c:v>10911.498221198601</c:v>
                </c:pt>
                <c:pt idx="258">
                  <c:v>10954.901701670799</c:v>
                </c:pt>
                <c:pt idx="259">
                  <c:v>11182.0605397051</c:v>
                </c:pt>
                <c:pt idx="260">
                  <c:v>11306.3065344805</c:v>
                </c:pt>
                <c:pt idx="261">
                  <c:v>11606.6366355955</c:v>
                </c:pt>
                <c:pt idx="262">
                  <c:v>11867.506376911801</c:v>
                </c:pt>
                <c:pt idx="263">
                  <c:v>11992.3910386274</c:v>
                </c:pt>
                <c:pt idx="264">
                  <c:v>12116.2927051972</c:v>
                </c:pt>
                <c:pt idx="265">
                  <c:v>12166.663290266999</c:v>
                </c:pt>
                <c:pt idx="266">
                  <c:v>12315.037863657899</c:v>
                </c:pt>
                <c:pt idx="267">
                  <c:v>12629.563862962999</c:v>
                </c:pt>
                <c:pt idx="268">
                  <c:v>12855.534004966599</c:v>
                </c:pt>
                <c:pt idx="269">
                  <c:v>12804.795843776799</c:v>
                </c:pt>
                <c:pt idx="270">
                  <c:v>12651.7011169285</c:v>
                </c:pt>
                <c:pt idx="271">
                  <c:v>12680.8870567538</c:v>
                </c:pt>
                <c:pt idx="272">
                  <c:v>13008.6680667655</c:v>
                </c:pt>
                <c:pt idx="273">
                  <c:v>13292.573804697</c:v>
                </c:pt>
                <c:pt idx="274">
                  <c:v>12918.034159303299</c:v>
                </c:pt>
                <c:pt idx="275">
                  <c:v>12845.762876307101</c:v>
                </c:pt>
                <c:pt idx="276">
                  <c:v>12404.723517597</c:v>
                </c:pt>
                <c:pt idx="277">
                  <c:v>12409.690427195599</c:v>
                </c:pt>
                <c:pt idx="278">
                  <c:v>12291.4109338792</c:v>
                </c:pt>
                <c:pt idx="279">
                  <c:v>12680.1126265206</c:v>
                </c:pt>
                <c:pt idx="280">
                  <c:v>12809.642278441001</c:v>
                </c:pt>
                <c:pt idx="281">
                  <c:v>12119.234879641401</c:v>
                </c:pt>
                <c:pt idx="282">
                  <c:v>11974.6344019801</c:v>
                </c:pt>
                <c:pt idx="283">
                  <c:v>11969.854015365201</c:v>
                </c:pt>
                <c:pt idx="284">
                  <c:v>10929.7224378876</c:v>
                </c:pt>
                <c:pt idx="285">
                  <c:v>9451.6079637475996</c:v>
                </c:pt>
                <c:pt idx="286">
                  <c:v>9162.3831987307804</c:v>
                </c:pt>
                <c:pt idx="287">
                  <c:v>9532.5187598496414</c:v>
                </c:pt>
                <c:pt idx="288">
                  <c:v>9024.0511025514006</c:v>
                </c:pt>
                <c:pt idx="289">
                  <c:v>8432.1787141422901</c:v>
                </c:pt>
                <c:pt idx="290">
                  <c:v>8903.1998106832598</c:v>
                </c:pt>
                <c:pt idx="291">
                  <c:v>9759.8682098405097</c:v>
                </c:pt>
                <c:pt idx="292">
                  <c:v>10393.8725963866</c:v>
                </c:pt>
                <c:pt idx="293">
                  <c:v>10436.255769666299</c:v>
                </c:pt>
                <c:pt idx="294">
                  <c:v>11140.4373813154</c:v>
                </c:pt>
                <c:pt idx="295">
                  <c:v>11480.715128486301</c:v>
                </c:pt>
                <c:pt idx="296">
                  <c:v>11909.591738809899</c:v>
                </c:pt>
                <c:pt idx="297">
                  <c:v>11762.882256307699</c:v>
                </c:pt>
                <c:pt idx="298">
                  <c:v>12102.7465263868</c:v>
                </c:pt>
                <c:pt idx="299">
                  <c:v>12306.887877569001</c:v>
                </c:pt>
                <c:pt idx="300">
                  <c:v>12132.0346285613</c:v>
                </c:pt>
                <c:pt idx="301">
                  <c:v>12329.9459349711</c:v>
                </c:pt>
                <c:pt idx="302">
                  <c:v>12874.091027595601</c:v>
                </c:pt>
                <c:pt idx="303">
                  <c:v>13090.0393851837</c:v>
                </c:pt>
                <c:pt idx="304">
                  <c:v>12373.227050823702</c:v>
                </c:pt>
                <c:pt idx="305">
                  <c:v>12127.018809330601</c:v>
                </c:pt>
                <c:pt idx="306">
                  <c:v>12800.7845567888</c:v>
                </c:pt>
                <c:pt idx="307">
                  <c:v>12557.7628473308</c:v>
                </c:pt>
                <c:pt idx="308">
                  <c:v>13367.9419942765</c:v>
                </c:pt>
                <c:pt idx="309">
                  <c:v>13699.1933834752</c:v>
                </c:pt>
                <c:pt idx="310">
                  <c:v>13559.877097909601</c:v>
                </c:pt>
                <c:pt idx="311">
                  <c:v>14150.658224847501</c:v>
                </c:pt>
                <c:pt idx="312">
                  <c:v>14287.5179955522</c:v>
                </c:pt>
                <c:pt idx="313">
                  <c:v>14589.909857777498</c:v>
                </c:pt>
                <c:pt idx="314">
                  <c:v>14681.197937479699</c:v>
                </c:pt>
                <c:pt idx="315">
                  <c:v>15094.383242325999</c:v>
                </c:pt>
                <c:pt idx="316">
                  <c:v>14997.8624305704</c:v>
                </c:pt>
                <c:pt idx="317">
                  <c:v>14825.398748446201</c:v>
                </c:pt>
                <c:pt idx="318">
                  <c:v>14764.206133813399</c:v>
                </c:pt>
                <c:pt idx="319">
                  <c:v>14138.078859027501</c:v>
                </c:pt>
                <c:pt idx="320">
                  <c:v>13276.629404459101</c:v>
                </c:pt>
                <c:pt idx="321">
                  <c:v>14223.380079923301</c:v>
                </c:pt>
                <c:pt idx="322">
                  <c:v>13943.1730889831</c:v>
                </c:pt>
                <c:pt idx="323">
                  <c:v>14052.283072635601</c:v>
                </c:pt>
                <c:pt idx="324">
                  <c:v>14739.3635768073</c:v>
                </c:pt>
                <c:pt idx="325">
                  <c:v>15197.659587458</c:v>
                </c:pt>
                <c:pt idx="326">
                  <c:v>15284.3979954974</c:v>
                </c:pt>
                <c:pt idx="327">
                  <c:v>15232.232835768</c:v>
                </c:pt>
                <c:pt idx="328">
                  <c:v>14481.9715516829</c:v>
                </c:pt>
                <c:pt idx="329">
                  <c:v>14875.9057595872</c:v>
                </c:pt>
                <c:pt idx="330">
                  <c:v>15036.611798419701</c:v>
                </c:pt>
                <c:pt idx="331">
                  <c:v>15292.608114418399</c:v>
                </c:pt>
                <c:pt idx="332">
                  <c:v>15643.3730105494</c:v>
                </c:pt>
                <c:pt idx="333">
                  <c:v>15640.997354736501</c:v>
                </c:pt>
                <c:pt idx="334">
                  <c:v>15781.2815960878</c:v>
                </c:pt>
                <c:pt idx="335">
                  <c:v>16067.7865072531</c:v>
                </c:pt>
                <c:pt idx="336">
                  <c:v>16534.1205719557</c:v>
                </c:pt>
                <c:pt idx="337">
                  <c:v>16633.115894057202</c:v>
                </c:pt>
                <c:pt idx="338">
                  <c:v>16933.696424333</c:v>
                </c:pt>
                <c:pt idx="339">
                  <c:v>17242.040383753501</c:v>
                </c:pt>
                <c:pt idx="340">
                  <c:v>17266.4354466656</c:v>
                </c:pt>
                <c:pt idx="341">
                  <c:v>16834.484824532301</c:v>
                </c:pt>
                <c:pt idx="342">
                  <c:v>17432.107498814697</c:v>
                </c:pt>
                <c:pt idx="343">
                  <c:v>17163.952635018901</c:v>
                </c:pt>
                <c:pt idx="344">
                  <c:v>17784.689862175601</c:v>
                </c:pt>
                <c:pt idx="345">
                  <c:v>18314.4831780524</c:v>
                </c:pt>
                <c:pt idx="346">
                  <c:v>18517.209005454901</c:v>
                </c:pt>
                <c:pt idx="347">
                  <c:v>18695.995136005098</c:v>
                </c:pt>
                <c:pt idx="348">
                  <c:v>18392.959517162002</c:v>
                </c:pt>
                <c:pt idx="349">
                  <c:v>18988.962922862498</c:v>
                </c:pt>
                <c:pt idx="350">
                  <c:v>19108.408450070001</c:v>
                </c:pt>
                <c:pt idx="351">
                  <c:v>19239.676931366401</c:v>
                </c:pt>
                <c:pt idx="352">
                  <c:v>19544.361263246799</c:v>
                </c:pt>
                <c:pt idx="353">
                  <c:v>19864.946293338198</c:v>
                </c:pt>
                <c:pt idx="354">
                  <c:v>19626.227853117398</c:v>
                </c:pt>
                <c:pt idx="355">
                  <c:v>20054.0510543407</c:v>
                </c:pt>
                <c:pt idx="356">
                  <c:v>19516.3042241884</c:v>
                </c:pt>
                <c:pt idx="357">
                  <c:v>19728.222932824701</c:v>
                </c:pt>
                <c:pt idx="358">
                  <c:v>19976.800800659799</c:v>
                </c:pt>
                <c:pt idx="359">
                  <c:v>19873.0399029205</c:v>
                </c:pt>
                <c:pt idx="360">
                  <c:v>19823.9146326308</c:v>
                </c:pt>
                <c:pt idx="361">
                  <c:v>20482.759515383703</c:v>
                </c:pt>
                <c:pt idx="362">
                  <c:v>20388.418659504201</c:v>
                </c:pt>
                <c:pt idx="363">
                  <c:v>20652.3761636173</c:v>
                </c:pt>
                <c:pt idx="364">
                  <c:v>20643.213018229599</c:v>
                </c:pt>
                <c:pt idx="365">
                  <c:v>20291.744107216</c:v>
                </c:pt>
                <c:pt idx="366">
                  <c:v>20300.535882776898</c:v>
                </c:pt>
                <c:pt idx="367">
                  <c:v>19547.056154358797</c:v>
                </c:pt>
                <c:pt idx="368">
                  <c:v>19159.075245274402</c:v>
                </c:pt>
                <c:pt idx="369">
                  <c:v>20010.959828195399</c:v>
                </c:pt>
                <c:pt idx="370">
                  <c:v>19996.904420170998</c:v>
                </c:pt>
                <c:pt idx="371">
                  <c:v>19614.071413850401</c:v>
                </c:pt>
                <c:pt idx="372">
                  <c:v>18967.311760594701</c:v>
                </c:pt>
                <c:pt idx="373">
                  <c:v>19078.195004662</c:v>
                </c:pt>
                <c:pt idx="374">
                  <c:v>20159.517488167603</c:v>
                </c:pt>
                <c:pt idx="375">
                  <c:v>20450.512746741901</c:v>
                </c:pt>
                <c:pt idx="376">
                  <c:v>20469.040766091701</c:v>
                </c:pt>
                <c:pt idx="377">
                  <c:v>20546.031253644902</c:v>
                </c:pt>
                <c:pt idx="378">
                  <c:v>21230.975750152102</c:v>
                </c:pt>
                <c:pt idx="379">
                  <c:v>21358.135350390599</c:v>
                </c:pt>
                <c:pt idx="380">
                  <c:v>21451.389768503399</c:v>
                </c:pt>
                <c:pt idx="381">
                  <c:v>21139.855898427602</c:v>
                </c:pt>
                <c:pt idx="382">
                  <c:v>21453.576198873299</c:v>
                </c:pt>
                <c:pt idx="383">
                  <c:v>21789.466232098901</c:v>
                </c:pt>
                <c:pt idx="384">
                  <c:v>22100.172199783199</c:v>
                </c:pt>
                <c:pt idx="385">
                  <c:v>22532.341009689499</c:v>
                </c:pt>
                <c:pt idx="386">
                  <c:v>22656.906153924199</c:v>
                </c:pt>
                <c:pt idx="387">
                  <c:v>22948.876357556001</c:v>
                </c:pt>
                <c:pt idx="388">
                  <c:v>23170.708620960701</c:v>
                </c:pt>
                <c:pt idx="389">
                  <c:v>23299.2417852125</c:v>
                </c:pt>
                <c:pt idx="390">
                  <c:v>23667.9808676434</c:v>
                </c:pt>
                <c:pt idx="391">
                  <c:v>23748.424479098401</c:v>
                </c:pt>
                <c:pt idx="392">
                  <c:v>24134.311258175199</c:v>
                </c:pt>
                <c:pt idx="393">
                  <c:v>24444.354369914803</c:v>
                </c:pt>
                <c:pt idx="394">
                  <c:v>24838.641747235102</c:v>
                </c:pt>
                <c:pt idx="395">
                  <c:v>25142.7471075176</c:v>
                </c:pt>
                <c:pt idx="396">
                  <c:v>25781.5424567921</c:v>
                </c:pt>
                <c:pt idx="397">
                  <c:v>25105.3615586202</c:v>
                </c:pt>
                <c:pt idx="398">
                  <c:v>24950.246530718901</c:v>
                </c:pt>
                <c:pt idx="399">
                  <c:v>25001.846040758199</c:v>
                </c:pt>
                <c:pt idx="400">
                  <c:v>25175.051039553298</c:v>
                </c:pt>
                <c:pt idx="401">
                  <c:v>25121.434555161999</c:v>
                </c:pt>
                <c:pt idx="402">
                  <c:v>25605.671652381399</c:v>
                </c:pt>
                <c:pt idx="403">
                  <c:v>25885.839724286801</c:v>
                </c:pt>
                <c:pt idx="404">
                  <c:v>25821.314127846301</c:v>
                </c:pt>
                <c:pt idx="405">
                  <c:v>24554.1486014072</c:v>
                </c:pt>
                <c:pt idx="406">
                  <c:v>24788.753124532101</c:v>
                </c:pt>
                <c:pt idx="407">
                  <c:v>23714.388338971199</c:v>
                </c:pt>
                <c:pt idx="408">
                  <c:v>25105.382837996403</c:v>
                </c:pt>
                <c:pt idx="409">
                  <c:v>25585.640290920299</c:v>
                </c:pt>
                <c:pt idx="410">
                  <c:v>25836.025872438502</c:v>
                </c:pt>
                <c:pt idx="411">
                  <c:v>26446.008072122801</c:v>
                </c:pt>
                <c:pt idx="412">
                  <c:v>25531.594556032702</c:v>
                </c:pt>
                <c:pt idx="413">
                  <c:v>26758.1810447022</c:v>
                </c:pt>
                <c:pt idx="414">
                  <c:v>26899.901568301702</c:v>
                </c:pt>
                <c:pt idx="415">
                  <c:v>26667.390162833803</c:v>
                </c:pt>
                <c:pt idx="416">
                  <c:v>27088.791115597702</c:v>
                </c:pt>
                <c:pt idx="417">
                  <c:v>27578.090775559598</c:v>
                </c:pt>
                <c:pt idx="418">
                  <c:v>28018.061900726898</c:v>
                </c:pt>
                <c:pt idx="419">
                  <c:v>28630.550003230797</c:v>
                </c:pt>
                <c:pt idx="420">
                  <c:v>28446.694236700998</c:v>
                </c:pt>
                <c:pt idx="421">
                  <c:v>27076.739023189202</c:v>
                </c:pt>
                <c:pt idx="422">
                  <c:v>23854.5824098128</c:v>
                </c:pt>
                <c:pt idx="423">
                  <c:v>25935.2179419405</c:v>
                </c:pt>
                <c:pt idx="424">
                  <c:v>26818.8040468904</c:v>
                </c:pt>
                <c:pt idx="425">
                  <c:v>27435.879866977997</c:v>
                </c:pt>
                <c:pt idx="426">
                  <c:v>28413.303466610698</c:v>
                </c:pt>
                <c:pt idx="427">
                  <c:v>29471.374319192597</c:v>
                </c:pt>
                <c:pt idx="428">
                  <c:v>28914.473195054099</c:v>
                </c:pt>
                <c:pt idx="429">
                  <c:v>28663.058317274503</c:v>
                </c:pt>
                <c:pt idx="430">
                  <c:v>31229.595597948301</c:v>
                </c:pt>
                <c:pt idx="431">
                  <c:v>32334.054077574103</c:v>
                </c:pt>
                <c:pt idx="432">
                  <c:v>32283.089148003903</c:v>
                </c:pt>
                <c:pt idx="433">
                  <c:v>32999.438638309104</c:v>
                </c:pt>
                <c:pt idx="434">
                  <c:v>33668.375113163696</c:v>
                </c:pt>
                <c:pt idx="435">
                  <c:v>34581.804159989799</c:v>
                </c:pt>
                <c:pt idx="436">
                  <c:v>35086.306505601002</c:v>
                </c:pt>
                <c:pt idx="437">
                  <c:v>35244.632270773101</c:v>
                </c:pt>
                <c:pt idx="438">
                  <c:v>35504.392326499896</c:v>
                </c:pt>
                <c:pt idx="439">
                  <c:v>35953.635424152097</c:v>
                </c:pt>
                <c:pt idx="440">
                  <c:v>35062.000290657299</c:v>
                </c:pt>
                <c:pt idx="441">
                  <c:v>35885.641378346598</c:v>
                </c:pt>
                <c:pt idx="442">
                  <c:v>35399.3862904794</c:v>
                </c:pt>
              </c:numCache>
            </c:numRef>
          </c:val>
          <c:smooth val="0"/>
          <c:extLst>
            <c:ext xmlns:c16="http://schemas.microsoft.com/office/drawing/2014/chart" uri="{C3380CC4-5D6E-409C-BE32-E72D297353CC}">
              <c16:uniqueId val="{00000003-21A0-44A6-8830-A0093B53B64C}"/>
            </c:ext>
          </c:extLst>
        </c:ser>
        <c:ser>
          <c:idx val="4"/>
          <c:order val="4"/>
          <c:tx>
            <c:strRef>
              <c:f>Sheet1!$F$1</c:f>
              <c:strCache>
                <c:ptCount val="1"/>
                <c:pt idx="0">
                  <c:v>80/20</c:v>
                </c:pt>
              </c:strCache>
            </c:strRef>
          </c:tx>
          <c:spPr>
            <a:ln>
              <a:solidFill>
                <a:schemeClr val="accent1">
                  <a:lumMod val="60000"/>
                  <a:lumOff val="40000"/>
                </a:schemeClr>
              </a:solidFill>
            </a:ln>
          </c:spPr>
          <c:marker>
            <c:symbol val="none"/>
          </c:marker>
          <c:cat>
            <c:numRef>
              <c:f>Sheet1!$A$2:$A$444</c:f>
              <c:numCache>
                <c:formatCode>yy\-mmm</c:formatCode>
                <c:ptCount val="443"/>
                <c:pt idx="0">
                  <c:v>31078</c:v>
                </c:pt>
                <c:pt idx="1">
                  <c:v>31106</c:v>
                </c:pt>
                <c:pt idx="2">
                  <c:v>31137</c:v>
                </c:pt>
                <c:pt idx="3">
                  <c:v>31167</c:v>
                </c:pt>
                <c:pt idx="4">
                  <c:v>31198</c:v>
                </c:pt>
                <c:pt idx="5">
                  <c:v>31228</c:v>
                </c:pt>
                <c:pt idx="6">
                  <c:v>31259</c:v>
                </c:pt>
                <c:pt idx="7">
                  <c:v>31290</c:v>
                </c:pt>
                <c:pt idx="8">
                  <c:v>31320</c:v>
                </c:pt>
                <c:pt idx="9">
                  <c:v>31351</c:v>
                </c:pt>
                <c:pt idx="10">
                  <c:v>31381</c:v>
                </c:pt>
                <c:pt idx="11">
                  <c:v>31412</c:v>
                </c:pt>
                <c:pt idx="12">
                  <c:v>31443</c:v>
                </c:pt>
                <c:pt idx="13">
                  <c:v>31471</c:v>
                </c:pt>
                <c:pt idx="14">
                  <c:v>31502</c:v>
                </c:pt>
                <c:pt idx="15">
                  <c:v>31532</c:v>
                </c:pt>
                <c:pt idx="16">
                  <c:v>31563</c:v>
                </c:pt>
                <c:pt idx="17">
                  <c:v>31593</c:v>
                </c:pt>
                <c:pt idx="18">
                  <c:v>31624</c:v>
                </c:pt>
                <c:pt idx="19">
                  <c:v>31655</c:v>
                </c:pt>
                <c:pt idx="20">
                  <c:v>31685</c:v>
                </c:pt>
                <c:pt idx="21">
                  <c:v>31716</c:v>
                </c:pt>
                <c:pt idx="22">
                  <c:v>31746</c:v>
                </c:pt>
                <c:pt idx="23">
                  <c:v>31777</c:v>
                </c:pt>
                <c:pt idx="24">
                  <c:v>31808</c:v>
                </c:pt>
                <c:pt idx="25">
                  <c:v>31836</c:v>
                </c:pt>
                <c:pt idx="26">
                  <c:v>31867</c:v>
                </c:pt>
                <c:pt idx="27">
                  <c:v>31897</c:v>
                </c:pt>
                <c:pt idx="28">
                  <c:v>31928</c:v>
                </c:pt>
                <c:pt idx="29">
                  <c:v>31958</c:v>
                </c:pt>
                <c:pt idx="30">
                  <c:v>31989</c:v>
                </c:pt>
                <c:pt idx="31">
                  <c:v>32020</c:v>
                </c:pt>
                <c:pt idx="32">
                  <c:v>32050</c:v>
                </c:pt>
                <c:pt idx="33">
                  <c:v>32081</c:v>
                </c:pt>
                <c:pt idx="34">
                  <c:v>32111</c:v>
                </c:pt>
                <c:pt idx="35">
                  <c:v>32142</c:v>
                </c:pt>
                <c:pt idx="36">
                  <c:v>32173</c:v>
                </c:pt>
                <c:pt idx="37">
                  <c:v>32202</c:v>
                </c:pt>
                <c:pt idx="38">
                  <c:v>32233</c:v>
                </c:pt>
                <c:pt idx="39">
                  <c:v>32263</c:v>
                </c:pt>
                <c:pt idx="40">
                  <c:v>32294</c:v>
                </c:pt>
                <c:pt idx="41">
                  <c:v>32324</c:v>
                </c:pt>
                <c:pt idx="42">
                  <c:v>32355</c:v>
                </c:pt>
                <c:pt idx="43">
                  <c:v>32386</c:v>
                </c:pt>
                <c:pt idx="44">
                  <c:v>32416</c:v>
                </c:pt>
                <c:pt idx="45">
                  <c:v>32447</c:v>
                </c:pt>
                <c:pt idx="46">
                  <c:v>32477</c:v>
                </c:pt>
                <c:pt idx="47">
                  <c:v>32508</c:v>
                </c:pt>
                <c:pt idx="48">
                  <c:v>32539</c:v>
                </c:pt>
                <c:pt idx="49">
                  <c:v>32567</c:v>
                </c:pt>
                <c:pt idx="50">
                  <c:v>32598</c:v>
                </c:pt>
                <c:pt idx="51">
                  <c:v>32628</c:v>
                </c:pt>
                <c:pt idx="52">
                  <c:v>32659</c:v>
                </c:pt>
                <c:pt idx="53">
                  <c:v>32689</c:v>
                </c:pt>
                <c:pt idx="54">
                  <c:v>32720</c:v>
                </c:pt>
                <c:pt idx="55">
                  <c:v>32751</c:v>
                </c:pt>
                <c:pt idx="56">
                  <c:v>32781</c:v>
                </c:pt>
                <c:pt idx="57">
                  <c:v>32812</c:v>
                </c:pt>
                <c:pt idx="58">
                  <c:v>32842</c:v>
                </c:pt>
                <c:pt idx="59">
                  <c:v>32873</c:v>
                </c:pt>
                <c:pt idx="60">
                  <c:v>32904</c:v>
                </c:pt>
                <c:pt idx="61">
                  <c:v>32932</c:v>
                </c:pt>
                <c:pt idx="62">
                  <c:v>32963</c:v>
                </c:pt>
                <c:pt idx="63">
                  <c:v>32993</c:v>
                </c:pt>
                <c:pt idx="64">
                  <c:v>33024</c:v>
                </c:pt>
                <c:pt idx="65">
                  <c:v>33054</c:v>
                </c:pt>
                <c:pt idx="66">
                  <c:v>33085</c:v>
                </c:pt>
                <c:pt idx="67">
                  <c:v>33116</c:v>
                </c:pt>
                <c:pt idx="68">
                  <c:v>33146</c:v>
                </c:pt>
                <c:pt idx="69">
                  <c:v>33177</c:v>
                </c:pt>
                <c:pt idx="70">
                  <c:v>33207</c:v>
                </c:pt>
                <c:pt idx="71">
                  <c:v>33238</c:v>
                </c:pt>
                <c:pt idx="72">
                  <c:v>33269</c:v>
                </c:pt>
                <c:pt idx="73">
                  <c:v>33297</c:v>
                </c:pt>
                <c:pt idx="74">
                  <c:v>33328</c:v>
                </c:pt>
                <c:pt idx="75">
                  <c:v>33358</c:v>
                </c:pt>
                <c:pt idx="76">
                  <c:v>33389</c:v>
                </c:pt>
                <c:pt idx="77">
                  <c:v>33419</c:v>
                </c:pt>
                <c:pt idx="78">
                  <c:v>33450</c:v>
                </c:pt>
                <c:pt idx="79">
                  <c:v>33481</c:v>
                </c:pt>
                <c:pt idx="80">
                  <c:v>33511</c:v>
                </c:pt>
                <c:pt idx="81">
                  <c:v>33542</c:v>
                </c:pt>
                <c:pt idx="82">
                  <c:v>33572</c:v>
                </c:pt>
                <c:pt idx="83">
                  <c:v>33603</c:v>
                </c:pt>
                <c:pt idx="84">
                  <c:v>33634</c:v>
                </c:pt>
                <c:pt idx="85">
                  <c:v>33663</c:v>
                </c:pt>
                <c:pt idx="86">
                  <c:v>33694</c:v>
                </c:pt>
                <c:pt idx="87">
                  <c:v>33724</c:v>
                </c:pt>
                <c:pt idx="88">
                  <c:v>33755</c:v>
                </c:pt>
                <c:pt idx="89">
                  <c:v>33785</c:v>
                </c:pt>
                <c:pt idx="90">
                  <c:v>33816</c:v>
                </c:pt>
                <c:pt idx="91">
                  <c:v>33847</c:v>
                </c:pt>
                <c:pt idx="92">
                  <c:v>33877</c:v>
                </c:pt>
                <c:pt idx="93">
                  <c:v>33908</c:v>
                </c:pt>
                <c:pt idx="94">
                  <c:v>33938</c:v>
                </c:pt>
                <c:pt idx="95">
                  <c:v>33969</c:v>
                </c:pt>
                <c:pt idx="96">
                  <c:v>34000</c:v>
                </c:pt>
                <c:pt idx="97">
                  <c:v>34028</c:v>
                </c:pt>
                <c:pt idx="98">
                  <c:v>34059</c:v>
                </c:pt>
                <c:pt idx="99">
                  <c:v>34089</c:v>
                </c:pt>
                <c:pt idx="100">
                  <c:v>34120</c:v>
                </c:pt>
                <c:pt idx="101">
                  <c:v>34150</c:v>
                </c:pt>
                <c:pt idx="102">
                  <c:v>34181</c:v>
                </c:pt>
                <c:pt idx="103">
                  <c:v>34212</c:v>
                </c:pt>
                <c:pt idx="104">
                  <c:v>34242</c:v>
                </c:pt>
                <c:pt idx="105">
                  <c:v>34273</c:v>
                </c:pt>
                <c:pt idx="106">
                  <c:v>34303</c:v>
                </c:pt>
                <c:pt idx="107">
                  <c:v>34334</c:v>
                </c:pt>
                <c:pt idx="108">
                  <c:v>34365</c:v>
                </c:pt>
                <c:pt idx="109">
                  <c:v>34393</c:v>
                </c:pt>
                <c:pt idx="110">
                  <c:v>34424</c:v>
                </c:pt>
                <c:pt idx="111">
                  <c:v>34454</c:v>
                </c:pt>
                <c:pt idx="112">
                  <c:v>34485</c:v>
                </c:pt>
                <c:pt idx="113">
                  <c:v>34515</c:v>
                </c:pt>
                <c:pt idx="114">
                  <c:v>34546</c:v>
                </c:pt>
                <c:pt idx="115">
                  <c:v>34577</c:v>
                </c:pt>
                <c:pt idx="116">
                  <c:v>34607</c:v>
                </c:pt>
                <c:pt idx="117">
                  <c:v>34638</c:v>
                </c:pt>
                <c:pt idx="118">
                  <c:v>34668</c:v>
                </c:pt>
                <c:pt idx="119">
                  <c:v>34699</c:v>
                </c:pt>
                <c:pt idx="120">
                  <c:v>34730</c:v>
                </c:pt>
                <c:pt idx="121">
                  <c:v>34758</c:v>
                </c:pt>
                <c:pt idx="122">
                  <c:v>34789</c:v>
                </c:pt>
                <c:pt idx="123">
                  <c:v>34819</c:v>
                </c:pt>
                <c:pt idx="124">
                  <c:v>34850</c:v>
                </c:pt>
                <c:pt idx="125">
                  <c:v>34880</c:v>
                </c:pt>
                <c:pt idx="126">
                  <c:v>34911</c:v>
                </c:pt>
                <c:pt idx="127">
                  <c:v>34942</c:v>
                </c:pt>
                <c:pt idx="128">
                  <c:v>34972</c:v>
                </c:pt>
                <c:pt idx="129">
                  <c:v>35003</c:v>
                </c:pt>
                <c:pt idx="130">
                  <c:v>35033</c:v>
                </c:pt>
                <c:pt idx="131">
                  <c:v>35064</c:v>
                </c:pt>
                <c:pt idx="132">
                  <c:v>35095</c:v>
                </c:pt>
                <c:pt idx="133">
                  <c:v>35124</c:v>
                </c:pt>
                <c:pt idx="134">
                  <c:v>35155</c:v>
                </c:pt>
                <c:pt idx="135">
                  <c:v>35185</c:v>
                </c:pt>
                <c:pt idx="136">
                  <c:v>35216</c:v>
                </c:pt>
                <c:pt idx="137">
                  <c:v>35246</c:v>
                </c:pt>
                <c:pt idx="138">
                  <c:v>35277</c:v>
                </c:pt>
                <c:pt idx="139">
                  <c:v>35308</c:v>
                </c:pt>
                <c:pt idx="140">
                  <c:v>35338</c:v>
                </c:pt>
                <c:pt idx="141">
                  <c:v>35369</c:v>
                </c:pt>
                <c:pt idx="142">
                  <c:v>35399</c:v>
                </c:pt>
                <c:pt idx="143">
                  <c:v>35430</c:v>
                </c:pt>
                <c:pt idx="144">
                  <c:v>35461</c:v>
                </c:pt>
                <c:pt idx="145">
                  <c:v>35489</c:v>
                </c:pt>
                <c:pt idx="146">
                  <c:v>35520</c:v>
                </c:pt>
                <c:pt idx="147">
                  <c:v>35550</c:v>
                </c:pt>
                <c:pt idx="148">
                  <c:v>35581</c:v>
                </c:pt>
                <c:pt idx="149">
                  <c:v>35611</c:v>
                </c:pt>
                <c:pt idx="150">
                  <c:v>35642</c:v>
                </c:pt>
                <c:pt idx="151">
                  <c:v>35673</c:v>
                </c:pt>
                <c:pt idx="152">
                  <c:v>35703</c:v>
                </c:pt>
                <c:pt idx="153">
                  <c:v>35734</c:v>
                </c:pt>
                <c:pt idx="154">
                  <c:v>35764</c:v>
                </c:pt>
                <c:pt idx="155">
                  <c:v>35795</c:v>
                </c:pt>
                <c:pt idx="156">
                  <c:v>35826</c:v>
                </c:pt>
                <c:pt idx="157">
                  <c:v>35854</c:v>
                </c:pt>
                <c:pt idx="158">
                  <c:v>35885</c:v>
                </c:pt>
                <c:pt idx="159">
                  <c:v>35915</c:v>
                </c:pt>
                <c:pt idx="160">
                  <c:v>35946</c:v>
                </c:pt>
                <c:pt idx="161">
                  <c:v>35976</c:v>
                </c:pt>
                <c:pt idx="162">
                  <c:v>36007</c:v>
                </c:pt>
                <c:pt idx="163">
                  <c:v>36038</c:v>
                </c:pt>
                <c:pt idx="164">
                  <c:v>36068</c:v>
                </c:pt>
                <c:pt idx="165">
                  <c:v>36099</c:v>
                </c:pt>
                <c:pt idx="166">
                  <c:v>36129</c:v>
                </c:pt>
                <c:pt idx="167">
                  <c:v>36160</c:v>
                </c:pt>
                <c:pt idx="168">
                  <c:v>36191</c:v>
                </c:pt>
                <c:pt idx="169">
                  <c:v>36219</c:v>
                </c:pt>
                <c:pt idx="170">
                  <c:v>36250</c:v>
                </c:pt>
                <c:pt idx="171">
                  <c:v>36280</c:v>
                </c:pt>
                <c:pt idx="172">
                  <c:v>36311</c:v>
                </c:pt>
                <c:pt idx="173">
                  <c:v>36341</c:v>
                </c:pt>
                <c:pt idx="174">
                  <c:v>36372</c:v>
                </c:pt>
                <c:pt idx="175">
                  <c:v>36403</c:v>
                </c:pt>
                <c:pt idx="176">
                  <c:v>36433</c:v>
                </c:pt>
                <c:pt idx="177">
                  <c:v>36464</c:v>
                </c:pt>
                <c:pt idx="178">
                  <c:v>36494</c:v>
                </c:pt>
                <c:pt idx="179">
                  <c:v>36525</c:v>
                </c:pt>
                <c:pt idx="180">
                  <c:v>36556</c:v>
                </c:pt>
                <c:pt idx="181">
                  <c:v>36585</c:v>
                </c:pt>
                <c:pt idx="182">
                  <c:v>36616</c:v>
                </c:pt>
                <c:pt idx="183">
                  <c:v>36646</c:v>
                </c:pt>
                <c:pt idx="184">
                  <c:v>36677</c:v>
                </c:pt>
                <c:pt idx="185">
                  <c:v>36707</c:v>
                </c:pt>
                <c:pt idx="186">
                  <c:v>36738</c:v>
                </c:pt>
                <c:pt idx="187">
                  <c:v>36769</c:v>
                </c:pt>
                <c:pt idx="188">
                  <c:v>36799</c:v>
                </c:pt>
                <c:pt idx="189">
                  <c:v>36830</c:v>
                </c:pt>
                <c:pt idx="190">
                  <c:v>36860</c:v>
                </c:pt>
                <c:pt idx="191">
                  <c:v>36891</c:v>
                </c:pt>
                <c:pt idx="192">
                  <c:v>36922</c:v>
                </c:pt>
                <c:pt idx="193">
                  <c:v>36950</c:v>
                </c:pt>
                <c:pt idx="194">
                  <c:v>36981</c:v>
                </c:pt>
                <c:pt idx="195">
                  <c:v>37011</c:v>
                </c:pt>
                <c:pt idx="196">
                  <c:v>37042</c:v>
                </c:pt>
                <c:pt idx="197">
                  <c:v>37072</c:v>
                </c:pt>
                <c:pt idx="198">
                  <c:v>37103</c:v>
                </c:pt>
                <c:pt idx="199">
                  <c:v>37134</c:v>
                </c:pt>
                <c:pt idx="200">
                  <c:v>37164</c:v>
                </c:pt>
                <c:pt idx="201">
                  <c:v>37195</c:v>
                </c:pt>
                <c:pt idx="202">
                  <c:v>37225</c:v>
                </c:pt>
                <c:pt idx="203">
                  <c:v>37256</c:v>
                </c:pt>
                <c:pt idx="204">
                  <c:v>37287</c:v>
                </c:pt>
                <c:pt idx="205">
                  <c:v>37315</c:v>
                </c:pt>
                <c:pt idx="206">
                  <c:v>37346</c:v>
                </c:pt>
                <c:pt idx="207">
                  <c:v>37376</c:v>
                </c:pt>
                <c:pt idx="208">
                  <c:v>37407</c:v>
                </c:pt>
                <c:pt idx="209">
                  <c:v>37437</c:v>
                </c:pt>
                <c:pt idx="210">
                  <c:v>37468</c:v>
                </c:pt>
                <c:pt idx="211">
                  <c:v>37499</c:v>
                </c:pt>
                <c:pt idx="212">
                  <c:v>37529</c:v>
                </c:pt>
                <c:pt idx="213">
                  <c:v>37560</c:v>
                </c:pt>
                <c:pt idx="214">
                  <c:v>37590</c:v>
                </c:pt>
                <c:pt idx="215">
                  <c:v>37621</c:v>
                </c:pt>
                <c:pt idx="216">
                  <c:v>37652</c:v>
                </c:pt>
                <c:pt idx="217">
                  <c:v>37680</c:v>
                </c:pt>
                <c:pt idx="218">
                  <c:v>37711</c:v>
                </c:pt>
                <c:pt idx="219">
                  <c:v>37741</c:v>
                </c:pt>
                <c:pt idx="220">
                  <c:v>37772</c:v>
                </c:pt>
                <c:pt idx="221">
                  <c:v>37802</c:v>
                </c:pt>
                <c:pt idx="222">
                  <c:v>37833</c:v>
                </c:pt>
                <c:pt idx="223">
                  <c:v>37864</c:v>
                </c:pt>
                <c:pt idx="224">
                  <c:v>37894</c:v>
                </c:pt>
                <c:pt idx="225">
                  <c:v>37925</c:v>
                </c:pt>
                <c:pt idx="226">
                  <c:v>37955</c:v>
                </c:pt>
                <c:pt idx="227">
                  <c:v>37986</c:v>
                </c:pt>
                <c:pt idx="228">
                  <c:v>38017</c:v>
                </c:pt>
                <c:pt idx="229">
                  <c:v>38046</c:v>
                </c:pt>
                <c:pt idx="230">
                  <c:v>38077</c:v>
                </c:pt>
                <c:pt idx="231">
                  <c:v>38107</c:v>
                </c:pt>
                <c:pt idx="232">
                  <c:v>38138</c:v>
                </c:pt>
                <c:pt idx="233">
                  <c:v>38168</c:v>
                </c:pt>
                <c:pt idx="234">
                  <c:v>38199</c:v>
                </c:pt>
                <c:pt idx="235">
                  <c:v>38230</c:v>
                </c:pt>
                <c:pt idx="236">
                  <c:v>38260</c:v>
                </c:pt>
                <c:pt idx="237">
                  <c:v>38291</c:v>
                </c:pt>
                <c:pt idx="238">
                  <c:v>38321</c:v>
                </c:pt>
                <c:pt idx="239">
                  <c:v>38352</c:v>
                </c:pt>
                <c:pt idx="240">
                  <c:v>38383</c:v>
                </c:pt>
                <c:pt idx="241">
                  <c:v>38411</c:v>
                </c:pt>
                <c:pt idx="242">
                  <c:v>38442</c:v>
                </c:pt>
                <c:pt idx="243">
                  <c:v>38472</c:v>
                </c:pt>
                <c:pt idx="244">
                  <c:v>38503</c:v>
                </c:pt>
                <c:pt idx="245">
                  <c:v>38533</c:v>
                </c:pt>
                <c:pt idx="246">
                  <c:v>38564</c:v>
                </c:pt>
                <c:pt idx="247">
                  <c:v>38595</c:v>
                </c:pt>
                <c:pt idx="248">
                  <c:v>38625</c:v>
                </c:pt>
                <c:pt idx="249">
                  <c:v>38656</c:v>
                </c:pt>
                <c:pt idx="250">
                  <c:v>38686</c:v>
                </c:pt>
                <c:pt idx="251">
                  <c:v>38717</c:v>
                </c:pt>
                <c:pt idx="252">
                  <c:v>38748</c:v>
                </c:pt>
                <c:pt idx="253">
                  <c:v>38776</c:v>
                </c:pt>
                <c:pt idx="254">
                  <c:v>38807</c:v>
                </c:pt>
                <c:pt idx="255">
                  <c:v>38837</c:v>
                </c:pt>
                <c:pt idx="256">
                  <c:v>38868</c:v>
                </c:pt>
                <c:pt idx="257">
                  <c:v>38898</c:v>
                </c:pt>
                <c:pt idx="258">
                  <c:v>38929</c:v>
                </c:pt>
                <c:pt idx="259">
                  <c:v>38960</c:v>
                </c:pt>
                <c:pt idx="260">
                  <c:v>38990</c:v>
                </c:pt>
                <c:pt idx="261">
                  <c:v>39021</c:v>
                </c:pt>
                <c:pt idx="262">
                  <c:v>39051</c:v>
                </c:pt>
                <c:pt idx="263">
                  <c:v>39082</c:v>
                </c:pt>
                <c:pt idx="264">
                  <c:v>39113</c:v>
                </c:pt>
                <c:pt idx="265">
                  <c:v>39141</c:v>
                </c:pt>
                <c:pt idx="266">
                  <c:v>39172</c:v>
                </c:pt>
                <c:pt idx="267">
                  <c:v>39202</c:v>
                </c:pt>
                <c:pt idx="268">
                  <c:v>39233</c:v>
                </c:pt>
                <c:pt idx="269">
                  <c:v>39263</c:v>
                </c:pt>
                <c:pt idx="270">
                  <c:v>39294</c:v>
                </c:pt>
                <c:pt idx="271">
                  <c:v>39325</c:v>
                </c:pt>
                <c:pt idx="272">
                  <c:v>39355</c:v>
                </c:pt>
                <c:pt idx="273">
                  <c:v>39386</c:v>
                </c:pt>
                <c:pt idx="274">
                  <c:v>39416</c:v>
                </c:pt>
                <c:pt idx="275">
                  <c:v>39447</c:v>
                </c:pt>
                <c:pt idx="276">
                  <c:v>39478</c:v>
                </c:pt>
                <c:pt idx="277">
                  <c:v>39507</c:v>
                </c:pt>
                <c:pt idx="278">
                  <c:v>39538</c:v>
                </c:pt>
                <c:pt idx="279">
                  <c:v>39568</c:v>
                </c:pt>
                <c:pt idx="280">
                  <c:v>39599</c:v>
                </c:pt>
                <c:pt idx="281">
                  <c:v>39629</c:v>
                </c:pt>
                <c:pt idx="282">
                  <c:v>39660</c:v>
                </c:pt>
                <c:pt idx="283">
                  <c:v>39691</c:v>
                </c:pt>
                <c:pt idx="284">
                  <c:v>39721</c:v>
                </c:pt>
                <c:pt idx="285">
                  <c:v>39752</c:v>
                </c:pt>
                <c:pt idx="286">
                  <c:v>39782</c:v>
                </c:pt>
                <c:pt idx="287">
                  <c:v>39813</c:v>
                </c:pt>
                <c:pt idx="288">
                  <c:v>39844</c:v>
                </c:pt>
                <c:pt idx="289">
                  <c:v>39872</c:v>
                </c:pt>
                <c:pt idx="290">
                  <c:v>39903</c:v>
                </c:pt>
                <c:pt idx="291">
                  <c:v>39933</c:v>
                </c:pt>
                <c:pt idx="292">
                  <c:v>39964</c:v>
                </c:pt>
                <c:pt idx="293">
                  <c:v>39994</c:v>
                </c:pt>
                <c:pt idx="294">
                  <c:v>40025</c:v>
                </c:pt>
                <c:pt idx="295">
                  <c:v>40056</c:v>
                </c:pt>
                <c:pt idx="296">
                  <c:v>40086</c:v>
                </c:pt>
                <c:pt idx="297">
                  <c:v>40117</c:v>
                </c:pt>
                <c:pt idx="298">
                  <c:v>40147</c:v>
                </c:pt>
                <c:pt idx="299">
                  <c:v>40178</c:v>
                </c:pt>
                <c:pt idx="300">
                  <c:v>40209</c:v>
                </c:pt>
                <c:pt idx="301">
                  <c:v>40237</c:v>
                </c:pt>
                <c:pt idx="302">
                  <c:v>40268</c:v>
                </c:pt>
                <c:pt idx="303">
                  <c:v>40298</c:v>
                </c:pt>
                <c:pt idx="304">
                  <c:v>40329</c:v>
                </c:pt>
                <c:pt idx="305">
                  <c:v>40359</c:v>
                </c:pt>
                <c:pt idx="306">
                  <c:v>40390</c:v>
                </c:pt>
                <c:pt idx="307">
                  <c:v>40421</c:v>
                </c:pt>
                <c:pt idx="308">
                  <c:v>40451</c:v>
                </c:pt>
                <c:pt idx="309">
                  <c:v>40482</c:v>
                </c:pt>
                <c:pt idx="310">
                  <c:v>40512</c:v>
                </c:pt>
                <c:pt idx="311">
                  <c:v>40543</c:v>
                </c:pt>
                <c:pt idx="312">
                  <c:v>40574</c:v>
                </c:pt>
                <c:pt idx="313">
                  <c:v>40602</c:v>
                </c:pt>
                <c:pt idx="314">
                  <c:v>40633</c:v>
                </c:pt>
                <c:pt idx="315">
                  <c:v>40663</c:v>
                </c:pt>
                <c:pt idx="316">
                  <c:v>40694</c:v>
                </c:pt>
                <c:pt idx="317">
                  <c:v>40724</c:v>
                </c:pt>
                <c:pt idx="318">
                  <c:v>40755</c:v>
                </c:pt>
                <c:pt idx="319">
                  <c:v>40786</c:v>
                </c:pt>
                <c:pt idx="320">
                  <c:v>40816</c:v>
                </c:pt>
                <c:pt idx="321">
                  <c:v>40847</c:v>
                </c:pt>
                <c:pt idx="322">
                  <c:v>40877</c:v>
                </c:pt>
                <c:pt idx="323">
                  <c:v>40908</c:v>
                </c:pt>
                <c:pt idx="324">
                  <c:v>40939</c:v>
                </c:pt>
                <c:pt idx="325">
                  <c:v>40968</c:v>
                </c:pt>
                <c:pt idx="326">
                  <c:v>40999</c:v>
                </c:pt>
                <c:pt idx="327">
                  <c:v>41029</c:v>
                </c:pt>
                <c:pt idx="328">
                  <c:v>41060</c:v>
                </c:pt>
                <c:pt idx="329">
                  <c:v>41090</c:v>
                </c:pt>
                <c:pt idx="330">
                  <c:v>41121</c:v>
                </c:pt>
                <c:pt idx="331">
                  <c:v>41152</c:v>
                </c:pt>
                <c:pt idx="332">
                  <c:v>41182</c:v>
                </c:pt>
                <c:pt idx="333">
                  <c:v>41213</c:v>
                </c:pt>
                <c:pt idx="334">
                  <c:v>41243</c:v>
                </c:pt>
                <c:pt idx="335">
                  <c:v>41274</c:v>
                </c:pt>
                <c:pt idx="336">
                  <c:v>41305</c:v>
                </c:pt>
                <c:pt idx="337">
                  <c:v>41333</c:v>
                </c:pt>
                <c:pt idx="338">
                  <c:v>41364</c:v>
                </c:pt>
                <c:pt idx="339">
                  <c:v>41394</c:v>
                </c:pt>
                <c:pt idx="340">
                  <c:v>41425</c:v>
                </c:pt>
                <c:pt idx="341">
                  <c:v>41455</c:v>
                </c:pt>
                <c:pt idx="342">
                  <c:v>41486</c:v>
                </c:pt>
                <c:pt idx="343">
                  <c:v>41517</c:v>
                </c:pt>
                <c:pt idx="344">
                  <c:v>41547</c:v>
                </c:pt>
                <c:pt idx="345">
                  <c:v>41578</c:v>
                </c:pt>
                <c:pt idx="346">
                  <c:v>41608</c:v>
                </c:pt>
                <c:pt idx="347">
                  <c:v>41639</c:v>
                </c:pt>
                <c:pt idx="348">
                  <c:v>41670</c:v>
                </c:pt>
                <c:pt idx="349">
                  <c:v>41698</c:v>
                </c:pt>
                <c:pt idx="350">
                  <c:v>41729</c:v>
                </c:pt>
                <c:pt idx="351">
                  <c:v>41759</c:v>
                </c:pt>
                <c:pt idx="352">
                  <c:v>41790</c:v>
                </c:pt>
                <c:pt idx="353">
                  <c:v>41820</c:v>
                </c:pt>
                <c:pt idx="354">
                  <c:v>41851</c:v>
                </c:pt>
                <c:pt idx="355">
                  <c:v>41882</c:v>
                </c:pt>
                <c:pt idx="356">
                  <c:v>41912</c:v>
                </c:pt>
                <c:pt idx="357">
                  <c:v>41943</c:v>
                </c:pt>
                <c:pt idx="358">
                  <c:v>41973</c:v>
                </c:pt>
                <c:pt idx="359">
                  <c:v>42004</c:v>
                </c:pt>
                <c:pt idx="360">
                  <c:v>42035</c:v>
                </c:pt>
                <c:pt idx="361">
                  <c:v>42063</c:v>
                </c:pt>
                <c:pt idx="362">
                  <c:v>42094</c:v>
                </c:pt>
                <c:pt idx="363">
                  <c:v>42124</c:v>
                </c:pt>
                <c:pt idx="364">
                  <c:v>42155</c:v>
                </c:pt>
                <c:pt idx="365">
                  <c:v>42185</c:v>
                </c:pt>
                <c:pt idx="366">
                  <c:v>42216</c:v>
                </c:pt>
                <c:pt idx="367">
                  <c:v>42247</c:v>
                </c:pt>
                <c:pt idx="368">
                  <c:v>42277</c:v>
                </c:pt>
                <c:pt idx="369">
                  <c:v>42308</c:v>
                </c:pt>
                <c:pt idx="370">
                  <c:v>42338</c:v>
                </c:pt>
                <c:pt idx="371">
                  <c:v>42369</c:v>
                </c:pt>
                <c:pt idx="372">
                  <c:v>42400</c:v>
                </c:pt>
                <c:pt idx="373">
                  <c:v>42429</c:v>
                </c:pt>
                <c:pt idx="374">
                  <c:v>42460</c:v>
                </c:pt>
                <c:pt idx="375">
                  <c:v>42490</c:v>
                </c:pt>
                <c:pt idx="376">
                  <c:v>42521</c:v>
                </c:pt>
                <c:pt idx="377">
                  <c:v>42551</c:v>
                </c:pt>
                <c:pt idx="378">
                  <c:v>42582</c:v>
                </c:pt>
                <c:pt idx="379">
                  <c:v>42613</c:v>
                </c:pt>
                <c:pt idx="380">
                  <c:v>42643</c:v>
                </c:pt>
                <c:pt idx="381">
                  <c:v>42674</c:v>
                </c:pt>
                <c:pt idx="382">
                  <c:v>42704</c:v>
                </c:pt>
                <c:pt idx="383">
                  <c:v>42735</c:v>
                </c:pt>
                <c:pt idx="384">
                  <c:v>42766</c:v>
                </c:pt>
                <c:pt idx="385">
                  <c:v>42794</c:v>
                </c:pt>
                <c:pt idx="386">
                  <c:v>42825</c:v>
                </c:pt>
                <c:pt idx="387">
                  <c:v>42855</c:v>
                </c:pt>
                <c:pt idx="388">
                  <c:v>42886</c:v>
                </c:pt>
                <c:pt idx="389">
                  <c:v>42916</c:v>
                </c:pt>
                <c:pt idx="390">
                  <c:v>42947</c:v>
                </c:pt>
                <c:pt idx="391">
                  <c:v>42978</c:v>
                </c:pt>
                <c:pt idx="392">
                  <c:v>43008</c:v>
                </c:pt>
                <c:pt idx="393">
                  <c:v>43039</c:v>
                </c:pt>
                <c:pt idx="394">
                  <c:v>43069</c:v>
                </c:pt>
                <c:pt idx="395">
                  <c:v>43100</c:v>
                </c:pt>
                <c:pt idx="396">
                  <c:v>43131</c:v>
                </c:pt>
                <c:pt idx="397">
                  <c:v>43159</c:v>
                </c:pt>
                <c:pt idx="398">
                  <c:v>43190</c:v>
                </c:pt>
                <c:pt idx="399">
                  <c:v>43220</c:v>
                </c:pt>
                <c:pt idx="400">
                  <c:v>43251</c:v>
                </c:pt>
                <c:pt idx="401">
                  <c:v>43281</c:v>
                </c:pt>
                <c:pt idx="402">
                  <c:v>43312</c:v>
                </c:pt>
                <c:pt idx="403">
                  <c:v>43343</c:v>
                </c:pt>
                <c:pt idx="404">
                  <c:v>43373</c:v>
                </c:pt>
                <c:pt idx="405">
                  <c:v>43404</c:v>
                </c:pt>
                <c:pt idx="406">
                  <c:v>43434</c:v>
                </c:pt>
                <c:pt idx="407">
                  <c:v>43465</c:v>
                </c:pt>
                <c:pt idx="408">
                  <c:v>43496</c:v>
                </c:pt>
                <c:pt idx="409">
                  <c:v>43524</c:v>
                </c:pt>
                <c:pt idx="410">
                  <c:v>43555</c:v>
                </c:pt>
                <c:pt idx="411">
                  <c:v>43585</c:v>
                </c:pt>
                <c:pt idx="412">
                  <c:v>43616</c:v>
                </c:pt>
                <c:pt idx="413">
                  <c:v>43646</c:v>
                </c:pt>
                <c:pt idx="414">
                  <c:v>43677</c:v>
                </c:pt>
                <c:pt idx="415">
                  <c:v>43708</c:v>
                </c:pt>
                <c:pt idx="416">
                  <c:v>43738</c:v>
                </c:pt>
                <c:pt idx="417">
                  <c:v>43769</c:v>
                </c:pt>
                <c:pt idx="418">
                  <c:v>43799</c:v>
                </c:pt>
                <c:pt idx="419">
                  <c:v>43830</c:v>
                </c:pt>
                <c:pt idx="420">
                  <c:v>43861</c:v>
                </c:pt>
                <c:pt idx="421">
                  <c:v>43890</c:v>
                </c:pt>
                <c:pt idx="422">
                  <c:v>43921</c:v>
                </c:pt>
                <c:pt idx="423">
                  <c:v>43951</c:v>
                </c:pt>
                <c:pt idx="424">
                  <c:v>43982</c:v>
                </c:pt>
                <c:pt idx="425">
                  <c:v>44012</c:v>
                </c:pt>
                <c:pt idx="426">
                  <c:v>44043</c:v>
                </c:pt>
                <c:pt idx="427">
                  <c:v>44074</c:v>
                </c:pt>
                <c:pt idx="428">
                  <c:v>44104</c:v>
                </c:pt>
                <c:pt idx="429">
                  <c:v>44135</c:v>
                </c:pt>
                <c:pt idx="430">
                  <c:v>44165</c:v>
                </c:pt>
                <c:pt idx="431">
                  <c:v>44196</c:v>
                </c:pt>
                <c:pt idx="432">
                  <c:v>44227</c:v>
                </c:pt>
                <c:pt idx="433">
                  <c:v>44255</c:v>
                </c:pt>
                <c:pt idx="434">
                  <c:v>44286</c:v>
                </c:pt>
                <c:pt idx="435">
                  <c:v>44316</c:v>
                </c:pt>
                <c:pt idx="436">
                  <c:v>44347</c:v>
                </c:pt>
                <c:pt idx="437">
                  <c:v>44377</c:v>
                </c:pt>
                <c:pt idx="438">
                  <c:v>44408</c:v>
                </c:pt>
                <c:pt idx="439">
                  <c:v>44439</c:v>
                </c:pt>
                <c:pt idx="440">
                  <c:v>44469</c:v>
                </c:pt>
                <c:pt idx="441">
                  <c:v>44500</c:v>
                </c:pt>
                <c:pt idx="442">
                  <c:v>44530</c:v>
                </c:pt>
              </c:numCache>
            </c:numRef>
          </c:cat>
          <c:val>
            <c:numRef>
              <c:f>Sheet1!$F$2:$F$444</c:f>
              <c:numCache>
                <c:formatCode>_(* #,##0.00_);_(* \(#,##0.00\);_(* "-"??_);_(@_)</c:formatCode>
                <c:ptCount val="443"/>
                <c:pt idx="0">
                  <c:v>1064.6929236000001</c:v>
                </c:pt>
                <c:pt idx="1">
                  <c:v>1068.60450840778</c:v>
                </c:pt>
                <c:pt idx="2">
                  <c:v>1088.2952733400798</c:v>
                </c:pt>
                <c:pt idx="3">
                  <c:v>1092.15688342972</c:v>
                </c:pt>
                <c:pt idx="4">
                  <c:v>1145.3838267178</c:v>
                </c:pt>
                <c:pt idx="5">
                  <c:v>1162.7871218876401</c:v>
                </c:pt>
                <c:pt idx="6">
                  <c:v>1180.1819753719799</c:v>
                </c:pt>
                <c:pt idx="7">
                  <c:v>1192.54519022469</c:v>
                </c:pt>
                <c:pt idx="8">
                  <c:v>1182.9770222459399</c:v>
                </c:pt>
                <c:pt idx="9">
                  <c:v>1239.4961465500801</c:v>
                </c:pt>
                <c:pt idx="10">
                  <c:v>1309.3295095496999</c:v>
                </c:pt>
                <c:pt idx="11">
                  <c:v>1359.8791990314301</c:v>
                </c:pt>
                <c:pt idx="12">
                  <c:v>1382.9307280989601</c:v>
                </c:pt>
                <c:pt idx="13">
                  <c:v>1487.41065587912</c:v>
                </c:pt>
                <c:pt idx="14">
                  <c:v>1582.0055919787198</c:v>
                </c:pt>
                <c:pt idx="15">
                  <c:v>1619.1526817368301</c:v>
                </c:pt>
                <c:pt idx="16">
                  <c:v>1645.0650141505801</c:v>
                </c:pt>
                <c:pt idx="17">
                  <c:v>1691.9023423769299</c:v>
                </c:pt>
                <c:pt idx="18">
                  <c:v>1642.5662946229399</c:v>
                </c:pt>
                <c:pt idx="19">
                  <c:v>1738.5369002079001</c:v>
                </c:pt>
                <c:pt idx="20">
                  <c:v>1665.5800375131701</c:v>
                </c:pt>
                <c:pt idx="21">
                  <c:v>1684.9984312312201</c:v>
                </c:pt>
                <c:pt idx="22">
                  <c:v>1726.0295311334</c:v>
                </c:pt>
                <c:pt idx="23">
                  <c:v>1723.9619352019099</c:v>
                </c:pt>
                <c:pt idx="24">
                  <c:v>1873.0560006932899</c:v>
                </c:pt>
                <c:pt idx="25">
                  <c:v>1939.4970699345799</c:v>
                </c:pt>
                <c:pt idx="26">
                  <c:v>2007.1170650657102</c:v>
                </c:pt>
                <c:pt idx="27">
                  <c:v>2037.94388713434</c:v>
                </c:pt>
                <c:pt idx="28">
                  <c:v>2058.8577486664599</c:v>
                </c:pt>
                <c:pt idx="29">
                  <c:v>2113.5918531396001</c:v>
                </c:pt>
                <c:pt idx="30">
                  <c:v>2172.7611460559401</c:v>
                </c:pt>
                <c:pt idx="31">
                  <c:v>2258.2749855750999</c:v>
                </c:pt>
                <c:pt idx="32">
                  <c:v>2229.3066628470601</c:v>
                </c:pt>
                <c:pt idx="33">
                  <c:v>1886.83153502249</c:v>
                </c:pt>
                <c:pt idx="34">
                  <c:v>1839.91763932647</c:v>
                </c:pt>
                <c:pt idx="35">
                  <c:v>1940.9758367301999</c:v>
                </c:pt>
                <c:pt idx="36">
                  <c:v>2007.1871913443399</c:v>
                </c:pt>
                <c:pt idx="37">
                  <c:v>2119.6846740286801</c:v>
                </c:pt>
                <c:pt idx="38">
                  <c:v>2165.1711048791904</c:v>
                </c:pt>
                <c:pt idx="39">
                  <c:v>2195.2119398241502</c:v>
                </c:pt>
                <c:pt idx="40">
                  <c:v>2178.23632945297</c:v>
                </c:pt>
                <c:pt idx="41">
                  <c:v>2224.88306680299</c:v>
                </c:pt>
                <c:pt idx="42">
                  <c:v>2227.0302355942299</c:v>
                </c:pt>
                <c:pt idx="43">
                  <c:v>2155.1222302228198</c:v>
                </c:pt>
                <c:pt idx="44">
                  <c:v>2221.7683528889102</c:v>
                </c:pt>
                <c:pt idx="45">
                  <c:v>2296.9524931640799</c:v>
                </c:pt>
                <c:pt idx="46">
                  <c:v>2337.4077301960001</c:v>
                </c:pt>
                <c:pt idx="47">
                  <c:v>2355.08971806723</c:v>
                </c:pt>
                <c:pt idx="48">
                  <c:v>2443.6007268773601</c:v>
                </c:pt>
                <c:pt idx="49">
                  <c:v>2442.3106628170899</c:v>
                </c:pt>
                <c:pt idx="50">
                  <c:v>2454.4898457456502</c:v>
                </c:pt>
                <c:pt idx="51">
                  <c:v>2536.0617965010501</c:v>
                </c:pt>
                <c:pt idx="52">
                  <c:v>2542.2835924810497</c:v>
                </c:pt>
                <c:pt idx="53">
                  <c:v>2536.97025002594</c:v>
                </c:pt>
                <c:pt idx="54">
                  <c:v>2734.11698558949</c:v>
                </c:pt>
                <c:pt idx="55">
                  <c:v>2709.5014244205399</c:v>
                </c:pt>
                <c:pt idx="56">
                  <c:v>2792.9523634743896</c:v>
                </c:pt>
                <c:pt idx="57">
                  <c:v>2707.80722823629</c:v>
                </c:pt>
                <c:pt idx="58">
                  <c:v>2767.5423208355896</c:v>
                </c:pt>
                <c:pt idx="59">
                  <c:v>2829.94230372537</c:v>
                </c:pt>
                <c:pt idx="60">
                  <c:v>2712.7828315842999</c:v>
                </c:pt>
                <c:pt idx="61">
                  <c:v>2659.4969486975997</c:v>
                </c:pt>
                <c:pt idx="62">
                  <c:v>2583.3832826948701</c:v>
                </c:pt>
                <c:pt idx="63">
                  <c:v>2530.8978762550696</c:v>
                </c:pt>
                <c:pt idx="64">
                  <c:v>2741.5788049707103</c:v>
                </c:pt>
                <c:pt idx="65">
                  <c:v>2749.4472101635997</c:v>
                </c:pt>
                <c:pt idx="66">
                  <c:v>2769.5064002901199</c:v>
                </c:pt>
                <c:pt idx="67">
                  <c:v>2524.0032475953499</c:v>
                </c:pt>
                <c:pt idx="68">
                  <c:v>2309.9249252249397</c:v>
                </c:pt>
                <c:pt idx="69">
                  <c:v>2453.9594464258798</c:v>
                </c:pt>
                <c:pt idx="70">
                  <c:v>2443.9273478198602</c:v>
                </c:pt>
                <c:pt idx="71">
                  <c:v>2492.4333576437002</c:v>
                </c:pt>
                <c:pt idx="72">
                  <c:v>2575.93868064258</c:v>
                </c:pt>
                <c:pt idx="73">
                  <c:v>2803.1914373972204</c:v>
                </c:pt>
                <c:pt idx="74">
                  <c:v>2795.6389755888199</c:v>
                </c:pt>
                <c:pt idx="75">
                  <c:v>2824.1537858431702</c:v>
                </c:pt>
                <c:pt idx="76">
                  <c:v>2867.9157819379898</c:v>
                </c:pt>
                <c:pt idx="77">
                  <c:v>2745.4790686800902</c:v>
                </c:pt>
                <c:pt idx="78">
                  <c:v>2842.8652015254497</c:v>
                </c:pt>
                <c:pt idx="79">
                  <c:v>2847.6325036721801</c:v>
                </c:pt>
                <c:pt idx="80">
                  <c:v>2922.8464292536401</c:v>
                </c:pt>
                <c:pt idx="81">
                  <c:v>2960.03363601708</c:v>
                </c:pt>
                <c:pt idx="82">
                  <c:v>2846.19963490891</c:v>
                </c:pt>
                <c:pt idx="83">
                  <c:v>3028.3570846692901</c:v>
                </c:pt>
                <c:pt idx="84">
                  <c:v>3031.6764798917402</c:v>
                </c:pt>
                <c:pt idx="85">
                  <c:v>3027.46217764331</c:v>
                </c:pt>
                <c:pt idx="86">
                  <c:v>2920.3564236348498</c:v>
                </c:pt>
                <c:pt idx="87">
                  <c:v>2941.6704373554098</c:v>
                </c:pt>
                <c:pt idx="88">
                  <c:v>3035.75839694663</c:v>
                </c:pt>
                <c:pt idx="89">
                  <c:v>2962.7220844390099</c:v>
                </c:pt>
                <c:pt idx="90">
                  <c:v>2966.6848849176699</c:v>
                </c:pt>
                <c:pt idx="91">
                  <c:v>3004.0499968347899</c:v>
                </c:pt>
                <c:pt idx="92">
                  <c:v>2994.8436016670403</c:v>
                </c:pt>
                <c:pt idx="93">
                  <c:v>2951.8852964072503</c:v>
                </c:pt>
                <c:pt idx="94">
                  <c:v>3017.1447689044098</c:v>
                </c:pt>
                <c:pt idx="95">
                  <c:v>3066.3112108647301</c:v>
                </c:pt>
                <c:pt idx="96">
                  <c:v>3107.6216817536101</c:v>
                </c:pt>
                <c:pt idx="97">
                  <c:v>3152.8002692925502</c:v>
                </c:pt>
                <c:pt idx="98">
                  <c:v>3312.0110627100598</c:v>
                </c:pt>
                <c:pt idx="99">
                  <c:v>3386.2447259533897</c:v>
                </c:pt>
                <c:pt idx="100">
                  <c:v>3479.45003554806</c:v>
                </c:pt>
                <c:pt idx="101">
                  <c:v>3458.5683183157603</c:v>
                </c:pt>
                <c:pt idx="102">
                  <c:v>3512.9092790579102</c:v>
                </c:pt>
                <c:pt idx="103">
                  <c:v>3651.0576346094699</c:v>
                </c:pt>
                <c:pt idx="104">
                  <c:v>3635.5443615505401</c:v>
                </c:pt>
                <c:pt idx="105">
                  <c:v>3672.5289764723498</c:v>
                </c:pt>
                <c:pt idx="106">
                  <c:v>3541.6050750317199</c:v>
                </c:pt>
                <c:pt idx="107">
                  <c:v>3668.10949629996</c:v>
                </c:pt>
                <c:pt idx="108">
                  <c:v>3869.3072172919801</c:v>
                </c:pt>
                <c:pt idx="109">
                  <c:v>3830.5768225554998</c:v>
                </c:pt>
                <c:pt idx="110">
                  <c:v>3713.3505924982301</c:v>
                </c:pt>
                <c:pt idx="111">
                  <c:v>3774.9548289192899</c:v>
                </c:pt>
                <c:pt idx="112">
                  <c:v>3780.0496011977798</c:v>
                </c:pt>
                <c:pt idx="113">
                  <c:v>3773.1846327047801</c:v>
                </c:pt>
                <c:pt idx="114">
                  <c:v>3840.8267215177498</c:v>
                </c:pt>
                <c:pt idx="115">
                  <c:v>3943.6635080880401</c:v>
                </c:pt>
                <c:pt idx="116">
                  <c:v>3872.6874091153099</c:v>
                </c:pt>
                <c:pt idx="117">
                  <c:v>3925.1122767694301</c:v>
                </c:pt>
                <c:pt idx="118">
                  <c:v>3783.86329706577</c:v>
                </c:pt>
                <c:pt idx="119">
                  <c:v>3813.6884526159301</c:v>
                </c:pt>
                <c:pt idx="120">
                  <c:v>3787.49544767618</c:v>
                </c:pt>
                <c:pt idx="121">
                  <c:v>3845.6455311260502</c:v>
                </c:pt>
                <c:pt idx="122">
                  <c:v>3978.5822834751898</c:v>
                </c:pt>
                <c:pt idx="123">
                  <c:v>4085.1793655727001</c:v>
                </c:pt>
                <c:pt idx="124">
                  <c:v>4148.5480828937798</c:v>
                </c:pt>
                <c:pt idx="125">
                  <c:v>4194.1400538251401</c:v>
                </c:pt>
                <c:pt idx="126">
                  <c:v>4344.8272581826704</c:v>
                </c:pt>
                <c:pt idx="127">
                  <c:v>4346.7883846001196</c:v>
                </c:pt>
                <c:pt idx="128">
                  <c:v>4425.8416114707306</c:v>
                </c:pt>
                <c:pt idx="129">
                  <c:v>4372.7742210620499</c:v>
                </c:pt>
                <c:pt idx="130">
                  <c:v>4487.3095672928594</c:v>
                </c:pt>
                <c:pt idx="131">
                  <c:v>4585.4638477607396</c:v>
                </c:pt>
                <c:pt idx="132">
                  <c:v>4666.6301427817398</c:v>
                </c:pt>
                <c:pt idx="133">
                  <c:v>4706.9697723926101</c:v>
                </c:pt>
                <c:pt idx="134">
                  <c:v>4773.4379680911497</c:v>
                </c:pt>
                <c:pt idx="135">
                  <c:v>4914.8318567174101</c:v>
                </c:pt>
                <c:pt idx="136">
                  <c:v>4958.6825301234403</c:v>
                </c:pt>
                <c:pt idx="137">
                  <c:v>4961.6315414341097</c:v>
                </c:pt>
                <c:pt idx="138">
                  <c:v>4794.3081928470701</c:v>
                </c:pt>
                <c:pt idx="139">
                  <c:v>4869.7957935771601</c:v>
                </c:pt>
                <c:pt idx="140">
                  <c:v>5022.5362101212595</c:v>
                </c:pt>
                <c:pt idx="141">
                  <c:v>5051.8453336847406</c:v>
                </c:pt>
                <c:pt idx="142">
                  <c:v>5275.1487460316503</c:v>
                </c:pt>
                <c:pt idx="143">
                  <c:v>5243.3951743676607</c:v>
                </c:pt>
                <c:pt idx="144">
                  <c:v>5317.8225566083402</c:v>
                </c:pt>
                <c:pt idx="145">
                  <c:v>5363.6086956009904</c:v>
                </c:pt>
                <c:pt idx="146">
                  <c:v>5237.7014924900104</c:v>
                </c:pt>
                <c:pt idx="147">
                  <c:v>5339.4231712975998</c:v>
                </c:pt>
                <c:pt idx="148">
                  <c:v>5662.43676703246</c:v>
                </c:pt>
                <c:pt idx="149">
                  <c:v>5865.1754854174897</c:v>
                </c:pt>
                <c:pt idx="150">
                  <c:v>6097.3219569718694</c:v>
                </c:pt>
                <c:pt idx="151">
                  <c:v>5912.5143454423105</c:v>
                </c:pt>
                <c:pt idx="152">
                  <c:v>6170.2037051187799</c:v>
                </c:pt>
                <c:pt idx="153">
                  <c:v>5967.0400053760895</c:v>
                </c:pt>
                <c:pt idx="154">
                  <c:v>5991.7672532746601</c:v>
                </c:pt>
                <c:pt idx="155">
                  <c:v>6032.6095799189598</c:v>
                </c:pt>
                <c:pt idx="156">
                  <c:v>6117.6213783474805</c:v>
                </c:pt>
                <c:pt idx="157">
                  <c:v>6468.9969449474302</c:v>
                </c:pt>
                <c:pt idx="158">
                  <c:v>6714.43513323964</c:v>
                </c:pt>
                <c:pt idx="159">
                  <c:v>6767.8127190862397</c:v>
                </c:pt>
                <c:pt idx="160">
                  <c:v>6693.2020756556194</c:v>
                </c:pt>
                <c:pt idx="161">
                  <c:v>6715.4086027937301</c:v>
                </c:pt>
                <c:pt idx="162">
                  <c:v>6619.4586626894397</c:v>
                </c:pt>
                <c:pt idx="163">
                  <c:v>5852.2091439810802</c:v>
                </c:pt>
                <c:pt idx="164">
                  <c:v>5997.5655029978698</c:v>
                </c:pt>
                <c:pt idx="165">
                  <c:v>6374.5183556822994</c:v>
                </c:pt>
                <c:pt idx="166">
                  <c:v>6648.7024628707704</c:v>
                </c:pt>
                <c:pt idx="167">
                  <c:v>6859.4391430696696</c:v>
                </c:pt>
                <c:pt idx="168">
                  <c:v>6938.3775008196608</c:v>
                </c:pt>
                <c:pt idx="169">
                  <c:v>6743.9439198364998</c:v>
                </c:pt>
                <c:pt idx="170">
                  <c:v>6909.6862350322108</c:v>
                </c:pt>
                <c:pt idx="171">
                  <c:v>7314.1398992936802</c:v>
                </c:pt>
                <c:pt idx="172">
                  <c:v>7215.8991844531502</c:v>
                </c:pt>
                <c:pt idx="173">
                  <c:v>7495.6955966770201</c:v>
                </c:pt>
                <c:pt idx="174">
                  <c:v>7473.7831164191803</c:v>
                </c:pt>
                <c:pt idx="175">
                  <c:v>7428.4455927407198</c:v>
                </c:pt>
                <c:pt idx="176">
                  <c:v>7325.5630059435107</c:v>
                </c:pt>
                <c:pt idx="177">
                  <c:v>7486.6184190753602</c:v>
                </c:pt>
                <c:pt idx="178">
                  <c:v>7662.1473985969997</c:v>
                </c:pt>
                <c:pt idx="179">
                  <c:v>8020.8262864379894</c:v>
                </c:pt>
                <c:pt idx="180">
                  <c:v>7750.8175520566801</c:v>
                </c:pt>
                <c:pt idx="181">
                  <c:v>7836.1226012622801</c:v>
                </c:pt>
                <c:pt idx="182">
                  <c:v>8219.9618246215305</c:v>
                </c:pt>
                <c:pt idx="183">
                  <c:v>7974.7911002963101</c:v>
                </c:pt>
                <c:pt idx="184">
                  <c:v>7899.6086383738793</c:v>
                </c:pt>
                <c:pt idx="185">
                  <c:v>8092.2841605723106</c:v>
                </c:pt>
                <c:pt idx="186">
                  <c:v>8000.6978013383496</c:v>
                </c:pt>
                <c:pt idx="187">
                  <c:v>8291.7403957632196</c:v>
                </c:pt>
                <c:pt idx="188">
                  <c:v>8075.8616568345487</c:v>
                </c:pt>
                <c:pt idx="189">
                  <c:v>8033.8449449870295</c:v>
                </c:pt>
                <c:pt idx="190">
                  <c:v>7774.3474551569007</c:v>
                </c:pt>
                <c:pt idx="191">
                  <c:v>8056.53272627757</c:v>
                </c:pt>
                <c:pt idx="192">
                  <c:v>8271.0788171596305</c:v>
                </c:pt>
                <c:pt idx="193">
                  <c:v>7974.4006019790995</c:v>
                </c:pt>
                <c:pt idx="194">
                  <c:v>7625.8979482021996</c:v>
                </c:pt>
                <c:pt idx="195">
                  <c:v>8046.1774379665094</c:v>
                </c:pt>
                <c:pt idx="196">
                  <c:v>8124.2410918055302</c:v>
                </c:pt>
                <c:pt idx="197">
                  <c:v>8054.9910250863895</c:v>
                </c:pt>
                <c:pt idx="198">
                  <c:v>8012.4761211412297</c:v>
                </c:pt>
                <c:pt idx="199">
                  <c:v>7834.4750115556008</c:v>
                </c:pt>
                <c:pt idx="200">
                  <c:v>7211.1237506113894</c:v>
                </c:pt>
                <c:pt idx="201">
                  <c:v>7379.7860775423696</c:v>
                </c:pt>
                <c:pt idx="202">
                  <c:v>7742.9889752856498</c:v>
                </c:pt>
                <c:pt idx="203">
                  <c:v>7870.9187204366999</c:v>
                </c:pt>
                <c:pt idx="204">
                  <c:v>7807.0904716221403</c:v>
                </c:pt>
                <c:pt idx="205">
                  <c:v>7832.4272259562695</c:v>
                </c:pt>
                <c:pt idx="206">
                  <c:v>8151.5531775728505</c:v>
                </c:pt>
                <c:pt idx="207">
                  <c:v>8093.1523945914296</c:v>
                </c:pt>
                <c:pt idx="208">
                  <c:v>8125.8558231043398</c:v>
                </c:pt>
                <c:pt idx="209">
                  <c:v>7786.0016015119299</c:v>
                </c:pt>
                <c:pt idx="210">
                  <c:v>7225.5369422706899</c:v>
                </c:pt>
                <c:pt idx="211">
                  <c:v>7266.5503363601292</c:v>
                </c:pt>
                <c:pt idx="212">
                  <c:v>6718.2231949703901</c:v>
                </c:pt>
                <c:pt idx="213">
                  <c:v>6971.6940489709696</c:v>
                </c:pt>
                <c:pt idx="214">
                  <c:v>7324.0169730714106</c:v>
                </c:pt>
                <c:pt idx="215">
                  <c:v>7130.3999019551793</c:v>
                </c:pt>
                <c:pt idx="216">
                  <c:v>7007.9465339840599</c:v>
                </c:pt>
                <c:pt idx="217">
                  <c:v>6909.51550920715</c:v>
                </c:pt>
                <c:pt idx="218">
                  <c:v>6908.3931233621197</c:v>
                </c:pt>
                <c:pt idx="219">
                  <c:v>7431.8459611262797</c:v>
                </c:pt>
                <c:pt idx="220">
                  <c:v>7918.7611522564694</c:v>
                </c:pt>
                <c:pt idx="221">
                  <c:v>8071.5195948487999</c:v>
                </c:pt>
                <c:pt idx="222">
                  <c:v>8199.4338103944301</c:v>
                </c:pt>
                <c:pt idx="223">
                  <c:v>8433.2176464073491</c:v>
                </c:pt>
                <c:pt idx="224">
                  <c:v>8530.5437381141601</c:v>
                </c:pt>
                <c:pt idx="225">
                  <c:v>8972.4251385586886</c:v>
                </c:pt>
                <c:pt idx="226">
                  <c:v>9134.2157668928703</c:v>
                </c:pt>
                <c:pt idx="227">
                  <c:v>9536.2172164862004</c:v>
                </c:pt>
                <c:pt idx="228">
                  <c:v>9754.6011948293999</c:v>
                </c:pt>
                <c:pt idx="229">
                  <c:v>9949.4541441807705</c:v>
                </c:pt>
                <c:pt idx="230">
                  <c:v>9997.3624204792195</c:v>
                </c:pt>
                <c:pt idx="231">
                  <c:v>9769.4680722841895</c:v>
                </c:pt>
                <c:pt idx="232">
                  <c:v>9810.2389142575612</c:v>
                </c:pt>
                <c:pt idx="233">
                  <c:v>10055.204386319299</c:v>
                </c:pt>
                <c:pt idx="234">
                  <c:v>9793.1684055360693</c:v>
                </c:pt>
                <c:pt idx="235">
                  <c:v>9886.0235441674195</c:v>
                </c:pt>
                <c:pt idx="236">
                  <c:v>10088.360648652901</c:v>
                </c:pt>
                <c:pt idx="237">
                  <c:v>10282.7625976901</c:v>
                </c:pt>
                <c:pt idx="238">
                  <c:v>10792.1833601046</c:v>
                </c:pt>
                <c:pt idx="239">
                  <c:v>11158.451076658401</c:v>
                </c:pt>
                <c:pt idx="240">
                  <c:v>11027.676068688899</c:v>
                </c:pt>
                <c:pt idx="241">
                  <c:v>11308.3708223228</c:v>
                </c:pt>
                <c:pt idx="242">
                  <c:v>11137.807664869699</c:v>
                </c:pt>
                <c:pt idx="243">
                  <c:v>10895.5662578795</c:v>
                </c:pt>
                <c:pt idx="244">
                  <c:v>11154.7465123363</c:v>
                </c:pt>
                <c:pt idx="245">
                  <c:v>11373.9244645</c:v>
                </c:pt>
                <c:pt idx="246">
                  <c:v>11742.9181056407</c:v>
                </c:pt>
                <c:pt idx="247">
                  <c:v>11812.2133389921</c:v>
                </c:pt>
                <c:pt idx="248">
                  <c:v>11997.144004435</c:v>
                </c:pt>
                <c:pt idx="249">
                  <c:v>11738.3702919444</c:v>
                </c:pt>
                <c:pt idx="250">
                  <c:v>12098.037827830201</c:v>
                </c:pt>
                <c:pt idx="251">
                  <c:v>12335.0624627629</c:v>
                </c:pt>
                <c:pt idx="252">
                  <c:v>12875.014253988</c:v>
                </c:pt>
                <c:pt idx="253">
                  <c:v>12870.177354470499</c:v>
                </c:pt>
                <c:pt idx="254">
                  <c:v>13158.9882115771</c:v>
                </c:pt>
                <c:pt idx="255">
                  <c:v>13462.7296476847</c:v>
                </c:pt>
                <c:pt idx="256">
                  <c:v>13056.326443436699</c:v>
                </c:pt>
                <c:pt idx="257">
                  <c:v>13044.4144530864</c:v>
                </c:pt>
                <c:pt idx="258">
                  <c:v>13058.136252242</c:v>
                </c:pt>
                <c:pt idx="259">
                  <c:v>13349.748789484502</c:v>
                </c:pt>
                <c:pt idx="260">
                  <c:v>13508.426666994399</c:v>
                </c:pt>
                <c:pt idx="261">
                  <c:v>13961.3574346102</c:v>
                </c:pt>
                <c:pt idx="262">
                  <c:v>14330.974715620601</c:v>
                </c:pt>
                <c:pt idx="263">
                  <c:v>14556.132858353199</c:v>
                </c:pt>
                <c:pt idx="264">
                  <c:v>14756.0318233253</c:v>
                </c:pt>
                <c:pt idx="265">
                  <c:v>14763.0239365415</c:v>
                </c:pt>
                <c:pt idx="266">
                  <c:v>15000.8074175523</c:v>
                </c:pt>
                <c:pt idx="267">
                  <c:v>15484.939238418299</c:v>
                </c:pt>
                <c:pt idx="268">
                  <c:v>15896.942115751599</c:v>
                </c:pt>
                <c:pt idx="269">
                  <c:v>15825.808197631501</c:v>
                </c:pt>
                <c:pt idx="270">
                  <c:v>15522.112329407501</c:v>
                </c:pt>
                <c:pt idx="271">
                  <c:v>15494.719343292101</c:v>
                </c:pt>
                <c:pt idx="272">
                  <c:v>15993.0249123418</c:v>
                </c:pt>
                <c:pt idx="273">
                  <c:v>16410.7995821767</c:v>
                </c:pt>
                <c:pt idx="274">
                  <c:v>15701.1074204709</c:v>
                </c:pt>
                <c:pt idx="275">
                  <c:v>15572.0838277413</c:v>
                </c:pt>
                <c:pt idx="276">
                  <c:v>14756.0051830415</c:v>
                </c:pt>
                <c:pt idx="277">
                  <c:v>14733.2597454362</c:v>
                </c:pt>
                <c:pt idx="278">
                  <c:v>14564.7321913838</c:v>
                </c:pt>
                <c:pt idx="279">
                  <c:v>15197.491242934</c:v>
                </c:pt>
                <c:pt idx="280">
                  <c:v>15451.4138141443</c:v>
                </c:pt>
                <c:pt idx="281">
                  <c:v>14357.898012236299</c:v>
                </c:pt>
                <c:pt idx="282">
                  <c:v>14127.250128301799</c:v>
                </c:pt>
                <c:pt idx="283">
                  <c:v>14080.969112783601</c:v>
                </c:pt>
                <c:pt idx="284">
                  <c:v>12637.931283441099</c:v>
                </c:pt>
                <c:pt idx="285">
                  <c:v>10467.833315686599</c:v>
                </c:pt>
                <c:pt idx="286">
                  <c:v>9905.8842128427314</c:v>
                </c:pt>
                <c:pt idx="287">
                  <c:v>10327.397577166099</c:v>
                </c:pt>
                <c:pt idx="288">
                  <c:v>9593.705527101949</c:v>
                </c:pt>
                <c:pt idx="289">
                  <c:v>8783.8800060308695</c:v>
                </c:pt>
                <c:pt idx="290">
                  <c:v>9417.112012377791</c:v>
                </c:pt>
                <c:pt idx="291">
                  <c:v>10582.535233839399</c:v>
                </c:pt>
                <c:pt idx="292">
                  <c:v>11444.056318077401</c:v>
                </c:pt>
                <c:pt idx="293">
                  <c:v>11463.2439195723</c:v>
                </c:pt>
                <c:pt idx="294">
                  <c:v>12407.9981146019</c:v>
                </c:pt>
                <c:pt idx="295">
                  <c:v>12855.614415628001</c:v>
                </c:pt>
                <c:pt idx="296">
                  <c:v>13441.959729608201</c:v>
                </c:pt>
                <c:pt idx="297">
                  <c:v>13193.0258177822</c:v>
                </c:pt>
                <c:pt idx="298">
                  <c:v>13634.2558258156</c:v>
                </c:pt>
                <c:pt idx="299">
                  <c:v>13999.040618574099</c:v>
                </c:pt>
                <c:pt idx="300">
                  <c:v>13655.0109195972</c:v>
                </c:pt>
                <c:pt idx="301">
                  <c:v>13928.9160148562</c:v>
                </c:pt>
                <c:pt idx="302">
                  <c:v>14745.3032433914</c:v>
                </c:pt>
                <c:pt idx="303">
                  <c:v>15018.029889072101</c:v>
                </c:pt>
                <c:pt idx="304">
                  <c:v>13902.446046388301</c:v>
                </c:pt>
                <c:pt idx="305">
                  <c:v>13460.594143554401</c:v>
                </c:pt>
                <c:pt idx="306">
                  <c:v>14387.783300364701</c:v>
                </c:pt>
                <c:pt idx="307">
                  <c:v>13952.541074811699</c:v>
                </c:pt>
                <c:pt idx="308">
                  <c:v>15125.7695319063</c:v>
                </c:pt>
                <c:pt idx="309">
                  <c:v>15596.7959932635</c:v>
                </c:pt>
                <c:pt idx="310">
                  <c:v>15444.3367509447</c:v>
                </c:pt>
                <c:pt idx="311">
                  <c:v>16414.692098248099</c:v>
                </c:pt>
                <c:pt idx="312">
                  <c:v>16599.699097206099</c:v>
                </c:pt>
                <c:pt idx="313">
                  <c:v>17055.949261898</c:v>
                </c:pt>
                <c:pt idx="314">
                  <c:v>17200.102786743202</c:v>
                </c:pt>
                <c:pt idx="315">
                  <c:v>17757.4864761934</c:v>
                </c:pt>
                <c:pt idx="316">
                  <c:v>17522.366617296499</c:v>
                </c:pt>
                <c:pt idx="317">
                  <c:v>17276.7257235301</c:v>
                </c:pt>
                <c:pt idx="318">
                  <c:v>17067.9068618489</c:v>
                </c:pt>
                <c:pt idx="319">
                  <c:v>16050.464999488402</c:v>
                </c:pt>
                <c:pt idx="320">
                  <c:v>14768.4780458022</c:v>
                </c:pt>
                <c:pt idx="321">
                  <c:v>16132.421786812198</c:v>
                </c:pt>
                <c:pt idx="322">
                  <c:v>15767.268607644401</c:v>
                </c:pt>
                <c:pt idx="323">
                  <c:v>15848.3639635207</c:v>
                </c:pt>
                <c:pt idx="324">
                  <c:v>16783.2769210191</c:v>
                </c:pt>
                <c:pt idx="325">
                  <c:v>17454.125435011898</c:v>
                </c:pt>
                <c:pt idx="326">
                  <c:v>17610.602624277402</c:v>
                </c:pt>
                <c:pt idx="327">
                  <c:v>17461.666015630803</c:v>
                </c:pt>
                <c:pt idx="328">
                  <c:v>16282.638884904198</c:v>
                </c:pt>
                <c:pt idx="329">
                  <c:v>16857.869982859</c:v>
                </c:pt>
                <c:pt idx="330">
                  <c:v>17007.526918854801</c:v>
                </c:pt>
                <c:pt idx="331">
                  <c:v>17369.0137943263</c:v>
                </c:pt>
                <c:pt idx="332">
                  <c:v>17864.6398483056</c:v>
                </c:pt>
                <c:pt idx="333">
                  <c:v>17827.992728075198</c:v>
                </c:pt>
                <c:pt idx="334">
                  <c:v>18012.526280202001</c:v>
                </c:pt>
                <c:pt idx="335">
                  <c:v>18448.994577207402</c:v>
                </c:pt>
                <c:pt idx="336">
                  <c:v>19196.2186225472</c:v>
                </c:pt>
                <c:pt idx="337">
                  <c:v>19301.127890378702</c:v>
                </c:pt>
                <c:pt idx="338">
                  <c:v>19747.979564377001</c:v>
                </c:pt>
                <c:pt idx="339">
                  <c:v>20146.549913769199</c:v>
                </c:pt>
                <c:pt idx="340">
                  <c:v>20300.670825188001</c:v>
                </c:pt>
                <c:pt idx="341">
                  <c:v>19769.174110453398</c:v>
                </c:pt>
                <c:pt idx="342">
                  <c:v>20665.810169895198</c:v>
                </c:pt>
                <c:pt idx="343">
                  <c:v>20292.031118742299</c:v>
                </c:pt>
                <c:pt idx="344">
                  <c:v>21194.250960359797</c:v>
                </c:pt>
                <c:pt idx="345">
                  <c:v>21951.9621989646</c:v>
                </c:pt>
                <c:pt idx="346">
                  <c:v>22280.740747442</c:v>
                </c:pt>
                <c:pt idx="347">
                  <c:v>22625.409437955303</c:v>
                </c:pt>
                <c:pt idx="348">
                  <c:v>22022.651104437798</c:v>
                </c:pt>
                <c:pt idx="349">
                  <c:v>22922.2272805307</c:v>
                </c:pt>
                <c:pt idx="350">
                  <c:v>23134.520035220197</c:v>
                </c:pt>
                <c:pt idx="351">
                  <c:v>23280.110640888601</c:v>
                </c:pt>
                <c:pt idx="352">
                  <c:v>23676.4128880719</c:v>
                </c:pt>
                <c:pt idx="353">
                  <c:v>24191.515735941099</c:v>
                </c:pt>
                <c:pt idx="354">
                  <c:v>23820.6336002977</c:v>
                </c:pt>
                <c:pt idx="355">
                  <c:v>24418.127970221602</c:v>
                </c:pt>
                <c:pt idx="356">
                  <c:v>23608.7112370295</c:v>
                </c:pt>
                <c:pt idx="357">
                  <c:v>23875.1657483245</c:v>
                </c:pt>
                <c:pt idx="358">
                  <c:v>24212.355745595301</c:v>
                </c:pt>
                <c:pt idx="359">
                  <c:v>24063.239381443298</c:v>
                </c:pt>
                <c:pt idx="360">
                  <c:v>23787.089299791201</c:v>
                </c:pt>
                <c:pt idx="361">
                  <c:v>24901.378889894102</c:v>
                </c:pt>
                <c:pt idx="362">
                  <c:v>24699.622469706501</c:v>
                </c:pt>
                <c:pt idx="363">
                  <c:v>25140.2952512843</c:v>
                </c:pt>
                <c:pt idx="364">
                  <c:v>25136.7180059907</c:v>
                </c:pt>
                <c:pt idx="365">
                  <c:v>24670.862348248</c:v>
                </c:pt>
                <c:pt idx="366">
                  <c:v>24631.4525749081</c:v>
                </c:pt>
                <c:pt idx="367">
                  <c:v>23438.333291550302</c:v>
                </c:pt>
                <c:pt idx="368">
                  <c:v>22764.881503337201</c:v>
                </c:pt>
                <c:pt idx="369">
                  <c:v>24094.621039030302</c:v>
                </c:pt>
                <c:pt idx="370">
                  <c:v>24086.547249569099</c:v>
                </c:pt>
                <c:pt idx="371">
                  <c:v>23521.0328782207</c:v>
                </c:pt>
                <c:pt idx="372">
                  <c:v>22386.854640118901</c:v>
                </c:pt>
                <c:pt idx="373">
                  <c:v>22506.8337660943</c:v>
                </c:pt>
                <c:pt idx="374">
                  <c:v>24099.370889534301</c:v>
                </c:pt>
                <c:pt idx="375">
                  <c:v>24515.907257304898</c:v>
                </c:pt>
                <c:pt idx="376">
                  <c:v>24547.048054051702</c:v>
                </c:pt>
                <c:pt idx="377">
                  <c:v>24516.939496691102</c:v>
                </c:pt>
                <c:pt idx="378">
                  <c:v>25541.241150653997</c:v>
                </c:pt>
                <c:pt idx="379">
                  <c:v>25751.762818188501</c:v>
                </c:pt>
                <c:pt idx="380">
                  <c:v>25892.7546363808</c:v>
                </c:pt>
                <c:pt idx="381">
                  <c:v>25447.350464328199</c:v>
                </c:pt>
                <c:pt idx="382">
                  <c:v>26152.878482433</c:v>
                </c:pt>
                <c:pt idx="383">
                  <c:v>26675.659637078501</c:v>
                </c:pt>
                <c:pt idx="384">
                  <c:v>27162.092726048399</c:v>
                </c:pt>
                <c:pt idx="385">
                  <c:v>27795.944526924101</c:v>
                </c:pt>
                <c:pt idx="386">
                  <c:v>27998.569313081502</c:v>
                </c:pt>
                <c:pt idx="387">
                  <c:v>28393.5572313626</c:v>
                </c:pt>
                <c:pt idx="388">
                  <c:v>28687.605688686399</c:v>
                </c:pt>
                <c:pt idx="389">
                  <c:v>28921.185464198199</c:v>
                </c:pt>
                <c:pt idx="390">
                  <c:v>29471.167287256201</c:v>
                </c:pt>
                <c:pt idx="391">
                  <c:v>29524.2442789585</c:v>
                </c:pt>
                <c:pt idx="392">
                  <c:v>30217.727443129199</c:v>
                </c:pt>
                <c:pt idx="393">
                  <c:v>30715.230228210297</c:v>
                </c:pt>
                <c:pt idx="394">
                  <c:v>31404.501320115698</c:v>
                </c:pt>
                <c:pt idx="395">
                  <c:v>31901.6868770697</c:v>
                </c:pt>
                <c:pt idx="396">
                  <c:v>33096.432607293005</c:v>
                </c:pt>
                <c:pt idx="397">
                  <c:v>32006.336872678603</c:v>
                </c:pt>
                <c:pt idx="398">
                  <c:v>31685.994130239098</c:v>
                </c:pt>
                <c:pt idx="399">
                  <c:v>31843.374473817297</c:v>
                </c:pt>
                <c:pt idx="400">
                  <c:v>32084.280320191701</c:v>
                </c:pt>
                <c:pt idx="401">
                  <c:v>32000.433665115401</c:v>
                </c:pt>
                <c:pt idx="402">
                  <c:v>32801.711823117796</c:v>
                </c:pt>
                <c:pt idx="403">
                  <c:v>33213.704390576197</c:v>
                </c:pt>
                <c:pt idx="404">
                  <c:v>33156.692166898501</c:v>
                </c:pt>
                <c:pt idx="405">
                  <c:v>31028.808960044</c:v>
                </c:pt>
                <c:pt idx="406">
                  <c:v>31386.395733907801</c:v>
                </c:pt>
                <c:pt idx="407">
                  <c:v>29414.037800330898</c:v>
                </c:pt>
                <c:pt idx="408">
                  <c:v>31561.2106057401</c:v>
                </c:pt>
                <c:pt idx="409">
                  <c:v>32345.527131488703</c:v>
                </c:pt>
                <c:pt idx="410">
                  <c:v>32561.402770964301</c:v>
                </c:pt>
                <c:pt idx="411">
                  <c:v>33550.574160873504</c:v>
                </c:pt>
                <c:pt idx="412">
                  <c:v>31837.290387867899</c:v>
                </c:pt>
                <c:pt idx="413">
                  <c:v>33695.378612836503</c:v>
                </c:pt>
                <c:pt idx="414">
                  <c:v>33897.158869109102</c:v>
                </c:pt>
                <c:pt idx="415">
                  <c:v>33241.550217852004</c:v>
                </c:pt>
                <c:pt idx="416">
                  <c:v>33992.230796615098</c:v>
                </c:pt>
                <c:pt idx="417">
                  <c:v>34767.026832021205</c:v>
                </c:pt>
                <c:pt idx="418">
                  <c:v>35531.706407118698</c:v>
                </c:pt>
                <c:pt idx="419">
                  <c:v>36556.824750647298</c:v>
                </c:pt>
                <c:pt idx="420">
                  <c:v>36001.029738879799</c:v>
                </c:pt>
                <c:pt idx="421">
                  <c:v>33512.990822604101</c:v>
                </c:pt>
                <c:pt idx="422">
                  <c:v>28524.843117724198</c:v>
                </c:pt>
                <c:pt idx="423">
                  <c:v>31564.476962682798</c:v>
                </c:pt>
                <c:pt idx="424">
                  <c:v>32858.399134380699</c:v>
                </c:pt>
                <c:pt idx="425">
                  <c:v>33742.803388292697</c:v>
                </c:pt>
                <c:pt idx="426">
                  <c:v>35178.449789025304</c:v>
                </c:pt>
                <c:pt idx="427">
                  <c:v>36949.3024165104</c:v>
                </c:pt>
                <c:pt idx="428">
                  <c:v>36021.389907142897</c:v>
                </c:pt>
                <c:pt idx="429">
                  <c:v>35626.646303543901</c:v>
                </c:pt>
                <c:pt idx="430">
                  <c:v>39750.641405357303</c:v>
                </c:pt>
                <c:pt idx="431">
                  <c:v>41577.402435768097</c:v>
                </c:pt>
                <c:pt idx="432">
                  <c:v>41553.180156240203</c:v>
                </c:pt>
                <c:pt idx="433">
                  <c:v>42969.082983731903</c:v>
                </c:pt>
                <c:pt idx="434">
                  <c:v>44283.544172724905</c:v>
                </c:pt>
                <c:pt idx="435">
                  <c:v>45780.279949116099</c:v>
                </c:pt>
                <c:pt idx="436">
                  <c:v>46587.805297787199</c:v>
                </c:pt>
                <c:pt idx="437">
                  <c:v>46807.696957500804</c:v>
                </c:pt>
                <c:pt idx="438">
                  <c:v>47083.932866622396</c:v>
                </c:pt>
                <c:pt idx="439">
                  <c:v>47915.778358209202</c:v>
                </c:pt>
                <c:pt idx="440">
                  <c:v>46475.977182285096</c:v>
                </c:pt>
                <c:pt idx="441">
                  <c:v>48036.736617682203</c:v>
                </c:pt>
                <c:pt idx="442">
                  <c:v>47124.153333673399</c:v>
                </c:pt>
              </c:numCache>
            </c:numRef>
          </c:val>
          <c:smooth val="0"/>
          <c:extLst>
            <c:ext xmlns:c16="http://schemas.microsoft.com/office/drawing/2014/chart" uri="{C3380CC4-5D6E-409C-BE32-E72D297353CC}">
              <c16:uniqueId val="{00000004-21A0-44A6-8830-A0093B53B64C}"/>
            </c:ext>
          </c:extLst>
        </c:ser>
        <c:ser>
          <c:idx val="5"/>
          <c:order val="5"/>
          <c:tx>
            <c:strRef>
              <c:f>Sheet1!$G$1</c:f>
              <c:strCache>
                <c:ptCount val="1"/>
                <c:pt idx="0">
                  <c:v>100% Equity</c:v>
                </c:pt>
              </c:strCache>
            </c:strRef>
          </c:tx>
          <c:spPr>
            <a:ln>
              <a:solidFill>
                <a:srgbClr val="35627D"/>
              </a:solidFill>
            </a:ln>
          </c:spPr>
          <c:marker>
            <c:symbol val="none"/>
          </c:marker>
          <c:cat>
            <c:numRef>
              <c:f>Sheet1!$A$2:$A$444</c:f>
              <c:numCache>
                <c:formatCode>yy\-mmm</c:formatCode>
                <c:ptCount val="443"/>
                <c:pt idx="0">
                  <c:v>31078</c:v>
                </c:pt>
                <c:pt idx="1">
                  <c:v>31106</c:v>
                </c:pt>
                <c:pt idx="2">
                  <c:v>31137</c:v>
                </c:pt>
                <c:pt idx="3">
                  <c:v>31167</c:v>
                </c:pt>
                <c:pt idx="4">
                  <c:v>31198</c:v>
                </c:pt>
                <c:pt idx="5">
                  <c:v>31228</c:v>
                </c:pt>
                <c:pt idx="6">
                  <c:v>31259</c:v>
                </c:pt>
                <c:pt idx="7">
                  <c:v>31290</c:v>
                </c:pt>
                <c:pt idx="8">
                  <c:v>31320</c:v>
                </c:pt>
                <c:pt idx="9">
                  <c:v>31351</c:v>
                </c:pt>
                <c:pt idx="10">
                  <c:v>31381</c:v>
                </c:pt>
                <c:pt idx="11">
                  <c:v>31412</c:v>
                </c:pt>
                <c:pt idx="12">
                  <c:v>31443</c:v>
                </c:pt>
                <c:pt idx="13">
                  <c:v>31471</c:v>
                </c:pt>
                <c:pt idx="14">
                  <c:v>31502</c:v>
                </c:pt>
                <c:pt idx="15">
                  <c:v>31532</c:v>
                </c:pt>
                <c:pt idx="16">
                  <c:v>31563</c:v>
                </c:pt>
                <c:pt idx="17">
                  <c:v>31593</c:v>
                </c:pt>
                <c:pt idx="18">
                  <c:v>31624</c:v>
                </c:pt>
                <c:pt idx="19">
                  <c:v>31655</c:v>
                </c:pt>
                <c:pt idx="20">
                  <c:v>31685</c:v>
                </c:pt>
                <c:pt idx="21">
                  <c:v>31716</c:v>
                </c:pt>
                <c:pt idx="22">
                  <c:v>31746</c:v>
                </c:pt>
                <c:pt idx="23">
                  <c:v>31777</c:v>
                </c:pt>
                <c:pt idx="24">
                  <c:v>31808</c:v>
                </c:pt>
                <c:pt idx="25">
                  <c:v>31836</c:v>
                </c:pt>
                <c:pt idx="26">
                  <c:v>31867</c:v>
                </c:pt>
                <c:pt idx="27">
                  <c:v>31897</c:v>
                </c:pt>
                <c:pt idx="28">
                  <c:v>31928</c:v>
                </c:pt>
                <c:pt idx="29">
                  <c:v>31958</c:v>
                </c:pt>
                <c:pt idx="30">
                  <c:v>31989</c:v>
                </c:pt>
                <c:pt idx="31">
                  <c:v>32020</c:v>
                </c:pt>
                <c:pt idx="32">
                  <c:v>32050</c:v>
                </c:pt>
                <c:pt idx="33">
                  <c:v>32081</c:v>
                </c:pt>
                <c:pt idx="34">
                  <c:v>32111</c:v>
                </c:pt>
                <c:pt idx="35">
                  <c:v>32142</c:v>
                </c:pt>
                <c:pt idx="36">
                  <c:v>32173</c:v>
                </c:pt>
                <c:pt idx="37">
                  <c:v>32202</c:v>
                </c:pt>
                <c:pt idx="38">
                  <c:v>32233</c:v>
                </c:pt>
                <c:pt idx="39">
                  <c:v>32263</c:v>
                </c:pt>
                <c:pt idx="40">
                  <c:v>32294</c:v>
                </c:pt>
                <c:pt idx="41">
                  <c:v>32324</c:v>
                </c:pt>
                <c:pt idx="42">
                  <c:v>32355</c:v>
                </c:pt>
                <c:pt idx="43">
                  <c:v>32386</c:v>
                </c:pt>
                <c:pt idx="44">
                  <c:v>32416</c:v>
                </c:pt>
                <c:pt idx="45">
                  <c:v>32447</c:v>
                </c:pt>
                <c:pt idx="46">
                  <c:v>32477</c:v>
                </c:pt>
                <c:pt idx="47">
                  <c:v>32508</c:v>
                </c:pt>
                <c:pt idx="48">
                  <c:v>32539</c:v>
                </c:pt>
                <c:pt idx="49">
                  <c:v>32567</c:v>
                </c:pt>
                <c:pt idx="50">
                  <c:v>32598</c:v>
                </c:pt>
                <c:pt idx="51">
                  <c:v>32628</c:v>
                </c:pt>
                <c:pt idx="52">
                  <c:v>32659</c:v>
                </c:pt>
                <c:pt idx="53">
                  <c:v>32689</c:v>
                </c:pt>
                <c:pt idx="54">
                  <c:v>32720</c:v>
                </c:pt>
                <c:pt idx="55">
                  <c:v>32751</c:v>
                </c:pt>
                <c:pt idx="56">
                  <c:v>32781</c:v>
                </c:pt>
                <c:pt idx="57">
                  <c:v>32812</c:v>
                </c:pt>
                <c:pt idx="58">
                  <c:v>32842</c:v>
                </c:pt>
                <c:pt idx="59">
                  <c:v>32873</c:v>
                </c:pt>
                <c:pt idx="60">
                  <c:v>32904</c:v>
                </c:pt>
                <c:pt idx="61">
                  <c:v>32932</c:v>
                </c:pt>
                <c:pt idx="62">
                  <c:v>32963</c:v>
                </c:pt>
                <c:pt idx="63">
                  <c:v>32993</c:v>
                </c:pt>
                <c:pt idx="64">
                  <c:v>33024</c:v>
                </c:pt>
                <c:pt idx="65">
                  <c:v>33054</c:v>
                </c:pt>
                <c:pt idx="66">
                  <c:v>33085</c:v>
                </c:pt>
                <c:pt idx="67">
                  <c:v>33116</c:v>
                </c:pt>
                <c:pt idx="68">
                  <c:v>33146</c:v>
                </c:pt>
                <c:pt idx="69">
                  <c:v>33177</c:v>
                </c:pt>
                <c:pt idx="70">
                  <c:v>33207</c:v>
                </c:pt>
                <c:pt idx="71">
                  <c:v>33238</c:v>
                </c:pt>
                <c:pt idx="72">
                  <c:v>33269</c:v>
                </c:pt>
                <c:pt idx="73">
                  <c:v>33297</c:v>
                </c:pt>
                <c:pt idx="74">
                  <c:v>33328</c:v>
                </c:pt>
                <c:pt idx="75">
                  <c:v>33358</c:v>
                </c:pt>
                <c:pt idx="76">
                  <c:v>33389</c:v>
                </c:pt>
                <c:pt idx="77">
                  <c:v>33419</c:v>
                </c:pt>
                <c:pt idx="78">
                  <c:v>33450</c:v>
                </c:pt>
                <c:pt idx="79">
                  <c:v>33481</c:v>
                </c:pt>
                <c:pt idx="80">
                  <c:v>33511</c:v>
                </c:pt>
                <c:pt idx="81">
                  <c:v>33542</c:v>
                </c:pt>
                <c:pt idx="82">
                  <c:v>33572</c:v>
                </c:pt>
                <c:pt idx="83">
                  <c:v>33603</c:v>
                </c:pt>
                <c:pt idx="84">
                  <c:v>33634</c:v>
                </c:pt>
                <c:pt idx="85">
                  <c:v>33663</c:v>
                </c:pt>
                <c:pt idx="86">
                  <c:v>33694</c:v>
                </c:pt>
                <c:pt idx="87">
                  <c:v>33724</c:v>
                </c:pt>
                <c:pt idx="88">
                  <c:v>33755</c:v>
                </c:pt>
                <c:pt idx="89">
                  <c:v>33785</c:v>
                </c:pt>
                <c:pt idx="90">
                  <c:v>33816</c:v>
                </c:pt>
                <c:pt idx="91">
                  <c:v>33847</c:v>
                </c:pt>
                <c:pt idx="92">
                  <c:v>33877</c:v>
                </c:pt>
                <c:pt idx="93">
                  <c:v>33908</c:v>
                </c:pt>
                <c:pt idx="94">
                  <c:v>33938</c:v>
                </c:pt>
                <c:pt idx="95">
                  <c:v>33969</c:v>
                </c:pt>
                <c:pt idx="96">
                  <c:v>34000</c:v>
                </c:pt>
                <c:pt idx="97">
                  <c:v>34028</c:v>
                </c:pt>
                <c:pt idx="98">
                  <c:v>34059</c:v>
                </c:pt>
                <c:pt idx="99">
                  <c:v>34089</c:v>
                </c:pt>
                <c:pt idx="100">
                  <c:v>34120</c:v>
                </c:pt>
                <c:pt idx="101">
                  <c:v>34150</c:v>
                </c:pt>
                <c:pt idx="102">
                  <c:v>34181</c:v>
                </c:pt>
                <c:pt idx="103">
                  <c:v>34212</c:v>
                </c:pt>
                <c:pt idx="104">
                  <c:v>34242</c:v>
                </c:pt>
                <c:pt idx="105">
                  <c:v>34273</c:v>
                </c:pt>
                <c:pt idx="106">
                  <c:v>34303</c:v>
                </c:pt>
                <c:pt idx="107">
                  <c:v>34334</c:v>
                </c:pt>
                <c:pt idx="108">
                  <c:v>34365</c:v>
                </c:pt>
                <c:pt idx="109">
                  <c:v>34393</c:v>
                </c:pt>
                <c:pt idx="110">
                  <c:v>34424</c:v>
                </c:pt>
                <c:pt idx="111">
                  <c:v>34454</c:v>
                </c:pt>
                <c:pt idx="112">
                  <c:v>34485</c:v>
                </c:pt>
                <c:pt idx="113">
                  <c:v>34515</c:v>
                </c:pt>
                <c:pt idx="114">
                  <c:v>34546</c:v>
                </c:pt>
                <c:pt idx="115">
                  <c:v>34577</c:v>
                </c:pt>
                <c:pt idx="116">
                  <c:v>34607</c:v>
                </c:pt>
                <c:pt idx="117">
                  <c:v>34638</c:v>
                </c:pt>
                <c:pt idx="118">
                  <c:v>34668</c:v>
                </c:pt>
                <c:pt idx="119">
                  <c:v>34699</c:v>
                </c:pt>
                <c:pt idx="120">
                  <c:v>34730</c:v>
                </c:pt>
                <c:pt idx="121">
                  <c:v>34758</c:v>
                </c:pt>
                <c:pt idx="122">
                  <c:v>34789</c:v>
                </c:pt>
                <c:pt idx="123">
                  <c:v>34819</c:v>
                </c:pt>
                <c:pt idx="124">
                  <c:v>34850</c:v>
                </c:pt>
                <c:pt idx="125">
                  <c:v>34880</c:v>
                </c:pt>
                <c:pt idx="126">
                  <c:v>34911</c:v>
                </c:pt>
                <c:pt idx="127">
                  <c:v>34942</c:v>
                </c:pt>
                <c:pt idx="128">
                  <c:v>34972</c:v>
                </c:pt>
                <c:pt idx="129">
                  <c:v>35003</c:v>
                </c:pt>
                <c:pt idx="130">
                  <c:v>35033</c:v>
                </c:pt>
                <c:pt idx="131">
                  <c:v>35064</c:v>
                </c:pt>
                <c:pt idx="132">
                  <c:v>35095</c:v>
                </c:pt>
                <c:pt idx="133">
                  <c:v>35124</c:v>
                </c:pt>
                <c:pt idx="134">
                  <c:v>35155</c:v>
                </c:pt>
                <c:pt idx="135">
                  <c:v>35185</c:v>
                </c:pt>
                <c:pt idx="136">
                  <c:v>35216</c:v>
                </c:pt>
                <c:pt idx="137">
                  <c:v>35246</c:v>
                </c:pt>
                <c:pt idx="138">
                  <c:v>35277</c:v>
                </c:pt>
                <c:pt idx="139">
                  <c:v>35308</c:v>
                </c:pt>
                <c:pt idx="140">
                  <c:v>35338</c:v>
                </c:pt>
                <c:pt idx="141">
                  <c:v>35369</c:v>
                </c:pt>
                <c:pt idx="142">
                  <c:v>35399</c:v>
                </c:pt>
                <c:pt idx="143">
                  <c:v>35430</c:v>
                </c:pt>
                <c:pt idx="144">
                  <c:v>35461</c:v>
                </c:pt>
                <c:pt idx="145">
                  <c:v>35489</c:v>
                </c:pt>
                <c:pt idx="146">
                  <c:v>35520</c:v>
                </c:pt>
                <c:pt idx="147">
                  <c:v>35550</c:v>
                </c:pt>
                <c:pt idx="148">
                  <c:v>35581</c:v>
                </c:pt>
                <c:pt idx="149">
                  <c:v>35611</c:v>
                </c:pt>
                <c:pt idx="150">
                  <c:v>35642</c:v>
                </c:pt>
                <c:pt idx="151">
                  <c:v>35673</c:v>
                </c:pt>
                <c:pt idx="152">
                  <c:v>35703</c:v>
                </c:pt>
                <c:pt idx="153">
                  <c:v>35734</c:v>
                </c:pt>
                <c:pt idx="154">
                  <c:v>35764</c:v>
                </c:pt>
                <c:pt idx="155">
                  <c:v>35795</c:v>
                </c:pt>
                <c:pt idx="156">
                  <c:v>35826</c:v>
                </c:pt>
                <c:pt idx="157">
                  <c:v>35854</c:v>
                </c:pt>
                <c:pt idx="158">
                  <c:v>35885</c:v>
                </c:pt>
                <c:pt idx="159">
                  <c:v>35915</c:v>
                </c:pt>
                <c:pt idx="160">
                  <c:v>35946</c:v>
                </c:pt>
                <c:pt idx="161">
                  <c:v>35976</c:v>
                </c:pt>
                <c:pt idx="162">
                  <c:v>36007</c:v>
                </c:pt>
                <c:pt idx="163">
                  <c:v>36038</c:v>
                </c:pt>
                <c:pt idx="164">
                  <c:v>36068</c:v>
                </c:pt>
                <c:pt idx="165">
                  <c:v>36099</c:v>
                </c:pt>
                <c:pt idx="166">
                  <c:v>36129</c:v>
                </c:pt>
                <c:pt idx="167">
                  <c:v>36160</c:v>
                </c:pt>
                <c:pt idx="168">
                  <c:v>36191</c:v>
                </c:pt>
                <c:pt idx="169">
                  <c:v>36219</c:v>
                </c:pt>
                <c:pt idx="170">
                  <c:v>36250</c:v>
                </c:pt>
                <c:pt idx="171">
                  <c:v>36280</c:v>
                </c:pt>
                <c:pt idx="172">
                  <c:v>36311</c:v>
                </c:pt>
                <c:pt idx="173">
                  <c:v>36341</c:v>
                </c:pt>
                <c:pt idx="174">
                  <c:v>36372</c:v>
                </c:pt>
                <c:pt idx="175">
                  <c:v>36403</c:v>
                </c:pt>
                <c:pt idx="176">
                  <c:v>36433</c:v>
                </c:pt>
                <c:pt idx="177">
                  <c:v>36464</c:v>
                </c:pt>
                <c:pt idx="178">
                  <c:v>36494</c:v>
                </c:pt>
                <c:pt idx="179">
                  <c:v>36525</c:v>
                </c:pt>
                <c:pt idx="180">
                  <c:v>36556</c:v>
                </c:pt>
                <c:pt idx="181">
                  <c:v>36585</c:v>
                </c:pt>
                <c:pt idx="182">
                  <c:v>36616</c:v>
                </c:pt>
                <c:pt idx="183">
                  <c:v>36646</c:v>
                </c:pt>
                <c:pt idx="184">
                  <c:v>36677</c:v>
                </c:pt>
                <c:pt idx="185">
                  <c:v>36707</c:v>
                </c:pt>
                <c:pt idx="186">
                  <c:v>36738</c:v>
                </c:pt>
                <c:pt idx="187">
                  <c:v>36769</c:v>
                </c:pt>
                <c:pt idx="188">
                  <c:v>36799</c:v>
                </c:pt>
                <c:pt idx="189">
                  <c:v>36830</c:v>
                </c:pt>
                <c:pt idx="190">
                  <c:v>36860</c:v>
                </c:pt>
                <c:pt idx="191">
                  <c:v>36891</c:v>
                </c:pt>
                <c:pt idx="192">
                  <c:v>36922</c:v>
                </c:pt>
                <c:pt idx="193">
                  <c:v>36950</c:v>
                </c:pt>
                <c:pt idx="194">
                  <c:v>36981</c:v>
                </c:pt>
                <c:pt idx="195">
                  <c:v>37011</c:v>
                </c:pt>
                <c:pt idx="196">
                  <c:v>37042</c:v>
                </c:pt>
                <c:pt idx="197">
                  <c:v>37072</c:v>
                </c:pt>
                <c:pt idx="198">
                  <c:v>37103</c:v>
                </c:pt>
                <c:pt idx="199">
                  <c:v>37134</c:v>
                </c:pt>
                <c:pt idx="200">
                  <c:v>37164</c:v>
                </c:pt>
                <c:pt idx="201">
                  <c:v>37195</c:v>
                </c:pt>
                <c:pt idx="202">
                  <c:v>37225</c:v>
                </c:pt>
                <c:pt idx="203">
                  <c:v>37256</c:v>
                </c:pt>
                <c:pt idx="204">
                  <c:v>37287</c:v>
                </c:pt>
                <c:pt idx="205">
                  <c:v>37315</c:v>
                </c:pt>
                <c:pt idx="206">
                  <c:v>37346</c:v>
                </c:pt>
                <c:pt idx="207">
                  <c:v>37376</c:v>
                </c:pt>
                <c:pt idx="208">
                  <c:v>37407</c:v>
                </c:pt>
                <c:pt idx="209">
                  <c:v>37437</c:v>
                </c:pt>
                <c:pt idx="210">
                  <c:v>37468</c:v>
                </c:pt>
                <c:pt idx="211">
                  <c:v>37499</c:v>
                </c:pt>
                <c:pt idx="212">
                  <c:v>37529</c:v>
                </c:pt>
                <c:pt idx="213">
                  <c:v>37560</c:v>
                </c:pt>
                <c:pt idx="214">
                  <c:v>37590</c:v>
                </c:pt>
                <c:pt idx="215">
                  <c:v>37621</c:v>
                </c:pt>
                <c:pt idx="216">
                  <c:v>37652</c:v>
                </c:pt>
                <c:pt idx="217">
                  <c:v>37680</c:v>
                </c:pt>
                <c:pt idx="218">
                  <c:v>37711</c:v>
                </c:pt>
                <c:pt idx="219">
                  <c:v>37741</c:v>
                </c:pt>
                <c:pt idx="220">
                  <c:v>37772</c:v>
                </c:pt>
                <c:pt idx="221">
                  <c:v>37802</c:v>
                </c:pt>
                <c:pt idx="222">
                  <c:v>37833</c:v>
                </c:pt>
                <c:pt idx="223">
                  <c:v>37864</c:v>
                </c:pt>
                <c:pt idx="224">
                  <c:v>37894</c:v>
                </c:pt>
                <c:pt idx="225">
                  <c:v>37925</c:v>
                </c:pt>
                <c:pt idx="226">
                  <c:v>37955</c:v>
                </c:pt>
                <c:pt idx="227">
                  <c:v>37986</c:v>
                </c:pt>
                <c:pt idx="228">
                  <c:v>38017</c:v>
                </c:pt>
                <c:pt idx="229">
                  <c:v>38046</c:v>
                </c:pt>
                <c:pt idx="230">
                  <c:v>38077</c:v>
                </c:pt>
                <c:pt idx="231">
                  <c:v>38107</c:v>
                </c:pt>
                <c:pt idx="232">
                  <c:v>38138</c:v>
                </c:pt>
                <c:pt idx="233">
                  <c:v>38168</c:v>
                </c:pt>
                <c:pt idx="234">
                  <c:v>38199</c:v>
                </c:pt>
                <c:pt idx="235">
                  <c:v>38230</c:v>
                </c:pt>
                <c:pt idx="236">
                  <c:v>38260</c:v>
                </c:pt>
                <c:pt idx="237">
                  <c:v>38291</c:v>
                </c:pt>
                <c:pt idx="238">
                  <c:v>38321</c:v>
                </c:pt>
                <c:pt idx="239">
                  <c:v>38352</c:v>
                </c:pt>
                <c:pt idx="240">
                  <c:v>38383</c:v>
                </c:pt>
                <c:pt idx="241">
                  <c:v>38411</c:v>
                </c:pt>
                <c:pt idx="242">
                  <c:v>38442</c:v>
                </c:pt>
                <c:pt idx="243">
                  <c:v>38472</c:v>
                </c:pt>
                <c:pt idx="244">
                  <c:v>38503</c:v>
                </c:pt>
                <c:pt idx="245">
                  <c:v>38533</c:v>
                </c:pt>
                <c:pt idx="246">
                  <c:v>38564</c:v>
                </c:pt>
                <c:pt idx="247">
                  <c:v>38595</c:v>
                </c:pt>
                <c:pt idx="248">
                  <c:v>38625</c:v>
                </c:pt>
                <c:pt idx="249">
                  <c:v>38656</c:v>
                </c:pt>
                <c:pt idx="250">
                  <c:v>38686</c:v>
                </c:pt>
                <c:pt idx="251">
                  <c:v>38717</c:v>
                </c:pt>
                <c:pt idx="252">
                  <c:v>38748</c:v>
                </c:pt>
                <c:pt idx="253">
                  <c:v>38776</c:v>
                </c:pt>
                <c:pt idx="254">
                  <c:v>38807</c:v>
                </c:pt>
                <c:pt idx="255">
                  <c:v>38837</c:v>
                </c:pt>
                <c:pt idx="256">
                  <c:v>38868</c:v>
                </c:pt>
                <c:pt idx="257">
                  <c:v>38898</c:v>
                </c:pt>
                <c:pt idx="258">
                  <c:v>38929</c:v>
                </c:pt>
                <c:pt idx="259">
                  <c:v>38960</c:v>
                </c:pt>
                <c:pt idx="260">
                  <c:v>38990</c:v>
                </c:pt>
                <c:pt idx="261">
                  <c:v>39021</c:v>
                </c:pt>
                <c:pt idx="262">
                  <c:v>39051</c:v>
                </c:pt>
                <c:pt idx="263">
                  <c:v>39082</c:v>
                </c:pt>
                <c:pt idx="264">
                  <c:v>39113</c:v>
                </c:pt>
                <c:pt idx="265">
                  <c:v>39141</c:v>
                </c:pt>
                <c:pt idx="266">
                  <c:v>39172</c:v>
                </c:pt>
                <c:pt idx="267">
                  <c:v>39202</c:v>
                </c:pt>
                <c:pt idx="268">
                  <c:v>39233</c:v>
                </c:pt>
                <c:pt idx="269">
                  <c:v>39263</c:v>
                </c:pt>
                <c:pt idx="270">
                  <c:v>39294</c:v>
                </c:pt>
                <c:pt idx="271">
                  <c:v>39325</c:v>
                </c:pt>
                <c:pt idx="272">
                  <c:v>39355</c:v>
                </c:pt>
                <c:pt idx="273">
                  <c:v>39386</c:v>
                </c:pt>
                <c:pt idx="274">
                  <c:v>39416</c:v>
                </c:pt>
                <c:pt idx="275">
                  <c:v>39447</c:v>
                </c:pt>
                <c:pt idx="276">
                  <c:v>39478</c:v>
                </c:pt>
                <c:pt idx="277">
                  <c:v>39507</c:v>
                </c:pt>
                <c:pt idx="278">
                  <c:v>39538</c:v>
                </c:pt>
                <c:pt idx="279">
                  <c:v>39568</c:v>
                </c:pt>
                <c:pt idx="280">
                  <c:v>39599</c:v>
                </c:pt>
                <c:pt idx="281">
                  <c:v>39629</c:v>
                </c:pt>
                <c:pt idx="282">
                  <c:v>39660</c:v>
                </c:pt>
                <c:pt idx="283">
                  <c:v>39691</c:v>
                </c:pt>
                <c:pt idx="284">
                  <c:v>39721</c:v>
                </c:pt>
                <c:pt idx="285">
                  <c:v>39752</c:v>
                </c:pt>
                <c:pt idx="286">
                  <c:v>39782</c:v>
                </c:pt>
                <c:pt idx="287">
                  <c:v>39813</c:v>
                </c:pt>
                <c:pt idx="288">
                  <c:v>39844</c:v>
                </c:pt>
                <c:pt idx="289">
                  <c:v>39872</c:v>
                </c:pt>
                <c:pt idx="290">
                  <c:v>39903</c:v>
                </c:pt>
                <c:pt idx="291">
                  <c:v>39933</c:v>
                </c:pt>
                <c:pt idx="292">
                  <c:v>39964</c:v>
                </c:pt>
                <c:pt idx="293">
                  <c:v>39994</c:v>
                </c:pt>
                <c:pt idx="294">
                  <c:v>40025</c:v>
                </c:pt>
                <c:pt idx="295">
                  <c:v>40056</c:v>
                </c:pt>
                <c:pt idx="296">
                  <c:v>40086</c:v>
                </c:pt>
                <c:pt idx="297">
                  <c:v>40117</c:v>
                </c:pt>
                <c:pt idx="298">
                  <c:v>40147</c:v>
                </c:pt>
                <c:pt idx="299">
                  <c:v>40178</c:v>
                </c:pt>
                <c:pt idx="300">
                  <c:v>40209</c:v>
                </c:pt>
                <c:pt idx="301">
                  <c:v>40237</c:v>
                </c:pt>
                <c:pt idx="302">
                  <c:v>40268</c:v>
                </c:pt>
                <c:pt idx="303">
                  <c:v>40298</c:v>
                </c:pt>
                <c:pt idx="304">
                  <c:v>40329</c:v>
                </c:pt>
                <c:pt idx="305">
                  <c:v>40359</c:v>
                </c:pt>
                <c:pt idx="306">
                  <c:v>40390</c:v>
                </c:pt>
                <c:pt idx="307">
                  <c:v>40421</c:v>
                </c:pt>
                <c:pt idx="308">
                  <c:v>40451</c:v>
                </c:pt>
                <c:pt idx="309">
                  <c:v>40482</c:v>
                </c:pt>
                <c:pt idx="310">
                  <c:v>40512</c:v>
                </c:pt>
                <c:pt idx="311">
                  <c:v>40543</c:v>
                </c:pt>
                <c:pt idx="312">
                  <c:v>40574</c:v>
                </c:pt>
                <c:pt idx="313">
                  <c:v>40602</c:v>
                </c:pt>
                <c:pt idx="314">
                  <c:v>40633</c:v>
                </c:pt>
                <c:pt idx="315">
                  <c:v>40663</c:v>
                </c:pt>
                <c:pt idx="316">
                  <c:v>40694</c:v>
                </c:pt>
                <c:pt idx="317">
                  <c:v>40724</c:v>
                </c:pt>
                <c:pt idx="318">
                  <c:v>40755</c:v>
                </c:pt>
                <c:pt idx="319">
                  <c:v>40786</c:v>
                </c:pt>
                <c:pt idx="320">
                  <c:v>40816</c:v>
                </c:pt>
                <c:pt idx="321">
                  <c:v>40847</c:v>
                </c:pt>
                <c:pt idx="322">
                  <c:v>40877</c:v>
                </c:pt>
                <c:pt idx="323">
                  <c:v>40908</c:v>
                </c:pt>
                <c:pt idx="324">
                  <c:v>40939</c:v>
                </c:pt>
                <c:pt idx="325">
                  <c:v>40968</c:v>
                </c:pt>
                <c:pt idx="326">
                  <c:v>40999</c:v>
                </c:pt>
                <c:pt idx="327">
                  <c:v>41029</c:v>
                </c:pt>
                <c:pt idx="328">
                  <c:v>41060</c:v>
                </c:pt>
                <c:pt idx="329">
                  <c:v>41090</c:v>
                </c:pt>
                <c:pt idx="330">
                  <c:v>41121</c:v>
                </c:pt>
                <c:pt idx="331">
                  <c:v>41152</c:v>
                </c:pt>
                <c:pt idx="332">
                  <c:v>41182</c:v>
                </c:pt>
                <c:pt idx="333">
                  <c:v>41213</c:v>
                </c:pt>
                <c:pt idx="334">
                  <c:v>41243</c:v>
                </c:pt>
                <c:pt idx="335">
                  <c:v>41274</c:v>
                </c:pt>
                <c:pt idx="336">
                  <c:v>41305</c:v>
                </c:pt>
                <c:pt idx="337">
                  <c:v>41333</c:v>
                </c:pt>
                <c:pt idx="338">
                  <c:v>41364</c:v>
                </c:pt>
                <c:pt idx="339">
                  <c:v>41394</c:v>
                </c:pt>
                <c:pt idx="340">
                  <c:v>41425</c:v>
                </c:pt>
                <c:pt idx="341">
                  <c:v>41455</c:v>
                </c:pt>
                <c:pt idx="342">
                  <c:v>41486</c:v>
                </c:pt>
                <c:pt idx="343">
                  <c:v>41517</c:v>
                </c:pt>
                <c:pt idx="344">
                  <c:v>41547</c:v>
                </c:pt>
                <c:pt idx="345">
                  <c:v>41578</c:v>
                </c:pt>
                <c:pt idx="346">
                  <c:v>41608</c:v>
                </c:pt>
                <c:pt idx="347">
                  <c:v>41639</c:v>
                </c:pt>
                <c:pt idx="348">
                  <c:v>41670</c:v>
                </c:pt>
                <c:pt idx="349">
                  <c:v>41698</c:v>
                </c:pt>
                <c:pt idx="350">
                  <c:v>41729</c:v>
                </c:pt>
                <c:pt idx="351">
                  <c:v>41759</c:v>
                </c:pt>
                <c:pt idx="352">
                  <c:v>41790</c:v>
                </c:pt>
                <c:pt idx="353">
                  <c:v>41820</c:v>
                </c:pt>
                <c:pt idx="354">
                  <c:v>41851</c:v>
                </c:pt>
                <c:pt idx="355">
                  <c:v>41882</c:v>
                </c:pt>
                <c:pt idx="356">
                  <c:v>41912</c:v>
                </c:pt>
                <c:pt idx="357">
                  <c:v>41943</c:v>
                </c:pt>
                <c:pt idx="358">
                  <c:v>41973</c:v>
                </c:pt>
                <c:pt idx="359">
                  <c:v>42004</c:v>
                </c:pt>
                <c:pt idx="360">
                  <c:v>42035</c:v>
                </c:pt>
                <c:pt idx="361">
                  <c:v>42063</c:v>
                </c:pt>
                <c:pt idx="362">
                  <c:v>42094</c:v>
                </c:pt>
                <c:pt idx="363">
                  <c:v>42124</c:v>
                </c:pt>
                <c:pt idx="364">
                  <c:v>42155</c:v>
                </c:pt>
                <c:pt idx="365">
                  <c:v>42185</c:v>
                </c:pt>
                <c:pt idx="366">
                  <c:v>42216</c:v>
                </c:pt>
                <c:pt idx="367">
                  <c:v>42247</c:v>
                </c:pt>
                <c:pt idx="368">
                  <c:v>42277</c:v>
                </c:pt>
                <c:pt idx="369">
                  <c:v>42308</c:v>
                </c:pt>
                <c:pt idx="370">
                  <c:v>42338</c:v>
                </c:pt>
                <c:pt idx="371">
                  <c:v>42369</c:v>
                </c:pt>
                <c:pt idx="372">
                  <c:v>42400</c:v>
                </c:pt>
                <c:pt idx="373">
                  <c:v>42429</c:v>
                </c:pt>
                <c:pt idx="374">
                  <c:v>42460</c:v>
                </c:pt>
                <c:pt idx="375">
                  <c:v>42490</c:v>
                </c:pt>
                <c:pt idx="376">
                  <c:v>42521</c:v>
                </c:pt>
                <c:pt idx="377">
                  <c:v>42551</c:v>
                </c:pt>
                <c:pt idx="378">
                  <c:v>42582</c:v>
                </c:pt>
                <c:pt idx="379">
                  <c:v>42613</c:v>
                </c:pt>
                <c:pt idx="380">
                  <c:v>42643</c:v>
                </c:pt>
                <c:pt idx="381">
                  <c:v>42674</c:v>
                </c:pt>
                <c:pt idx="382">
                  <c:v>42704</c:v>
                </c:pt>
                <c:pt idx="383">
                  <c:v>42735</c:v>
                </c:pt>
                <c:pt idx="384">
                  <c:v>42766</c:v>
                </c:pt>
                <c:pt idx="385">
                  <c:v>42794</c:v>
                </c:pt>
                <c:pt idx="386">
                  <c:v>42825</c:v>
                </c:pt>
                <c:pt idx="387">
                  <c:v>42855</c:v>
                </c:pt>
                <c:pt idx="388">
                  <c:v>42886</c:v>
                </c:pt>
                <c:pt idx="389">
                  <c:v>42916</c:v>
                </c:pt>
                <c:pt idx="390">
                  <c:v>42947</c:v>
                </c:pt>
                <c:pt idx="391">
                  <c:v>42978</c:v>
                </c:pt>
                <c:pt idx="392">
                  <c:v>43008</c:v>
                </c:pt>
                <c:pt idx="393">
                  <c:v>43039</c:v>
                </c:pt>
                <c:pt idx="394">
                  <c:v>43069</c:v>
                </c:pt>
                <c:pt idx="395">
                  <c:v>43100</c:v>
                </c:pt>
                <c:pt idx="396">
                  <c:v>43131</c:v>
                </c:pt>
                <c:pt idx="397">
                  <c:v>43159</c:v>
                </c:pt>
                <c:pt idx="398">
                  <c:v>43190</c:v>
                </c:pt>
                <c:pt idx="399">
                  <c:v>43220</c:v>
                </c:pt>
                <c:pt idx="400">
                  <c:v>43251</c:v>
                </c:pt>
                <c:pt idx="401">
                  <c:v>43281</c:v>
                </c:pt>
                <c:pt idx="402">
                  <c:v>43312</c:v>
                </c:pt>
                <c:pt idx="403">
                  <c:v>43343</c:v>
                </c:pt>
                <c:pt idx="404">
                  <c:v>43373</c:v>
                </c:pt>
                <c:pt idx="405">
                  <c:v>43404</c:v>
                </c:pt>
                <c:pt idx="406">
                  <c:v>43434</c:v>
                </c:pt>
                <c:pt idx="407">
                  <c:v>43465</c:v>
                </c:pt>
                <c:pt idx="408">
                  <c:v>43496</c:v>
                </c:pt>
                <c:pt idx="409">
                  <c:v>43524</c:v>
                </c:pt>
                <c:pt idx="410">
                  <c:v>43555</c:v>
                </c:pt>
                <c:pt idx="411">
                  <c:v>43585</c:v>
                </c:pt>
                <c:pt idx="412">
                  <c:v>43616</c:v>
                </c:pt>
                <c:pt idx="413">
                  <c:v>43646</c:v>
                </c:pt>
                <c:pt idx="414">
                  <c:v>43677</c:v>
                </c:pt>
                <c:pt idx="415">
                  <c:v>43708</c:v>
                </c:pt>
                <c:pt idx="416">
                  <c:v>43738</c:v>
                </c:pt>
                <c:pt idx="417">
                  <c:v>43769</c:v>
                </c:pt>
                <c:pt idx="418">
                  <c:v>43799</c:v>
                </c:pt>
                <c:pt idx="419">
                  <c:v>43830</c:v>
                </c:pt>
                <c:pt idx="420">
                  <c:v>43861</c:v>
                </c:pt>
                <c:pt idx="421">
                  <c:v>43890</c:v>
                </c:pt>
                <c:pt idx="422">
                  <c:v>43921</c:v>
                </c:pt>
                <c:pt idx="423">
                  <c:v>43951</c:v>
                </c:pt>
                <c:pt idx="424">
                  <c:v>43982</c:v>
                </c:pt>
                <c:pt idx="425">
                  <c:v>44012</c:v>
                </c:pt>
                <c:pt idx="426">
                  <c:v>44043</c:v>
                </c:pt>
                <c:pt idx="427">
                  <c:v>44074</c:v>
                </c:pt>
                <c:pt idx="428">
                  <c:v>44104</c:v>
                </c:pt>
                <c:pt idx="429">
                  <c:v>44135</c:v>
                </c:pt>
                <c:pt idx="430">
                  <c:v>44165</c:v>
                </c:pt>
                <c:pt idx="431">
                  <c:v>44196</c:v>
                </c:pt>
                <c:pt idx="432">
                  <c:v>44227</c:v>
                </c:pt>
                <c:pt idx="433">
                  <c:v>44255</c:v>
                </c:pt>
                <c:pt idx="434">
                  <c:v>44286</c:v>
                </c:pt>
                <c:pt idx="435">
                  <c:v>44316</c:v>
                </c:pt>
                <c:pt idx="436">
                  <c:v>44347</c:v>
                </c:pt>
                <c:pt idx="437">
                  <c:v>44377</c:v>
                </c:pt>
                <c:pt idx="438">
                  <c:v>44408</c:v>
                </c:pt>
                <c:pt idx="439">
                  <c:v>44439</c:v>
                </c:pt>
                <c:pt idx="440">
                  <c:v>44469</c:v>
                </c:pt>
                <c:pt idx="441">
                  <c:v>44500</c:v>
                </c:pt>
                <c:pt idx="442">
                  <c:v>44530</c:v>
                </c:pt>
              </c:numCache>
            </c:numRef>
          </c:cat>
          <c:val>
            <c:numRef>
              <c:f>Sheet1!$G$2:$G$444</c:f>
              <c:numCache>
                <c:formatCode>_(* #,##0.00_);_(* \(#,##0.00\);_(* "-"??_);_(@_)</c:formatCode>
                <c:ptCount val="443"/>
                <c:pt idx="0">
                  <c:v>1075.1661544999999</c:v>
                </c:pt>
                <c:pt idx="1">
                  <c:v>1085.61395914493</c:v>
                </c:pt>
                <c:pt idx="2">
                  <c:v>1105.0825673900399</c:v>
                </c:pt>
                <c:pt idx="3">
                  <c:v>1104.26523594628</c:v>
                </c:pt>
                <c:pt idx="4">
                  <c:v>1157.0982821862701</c:v>
                </c:pt>
                <c:pt idx="5">
                  <c:v>1176.00858181526</c:v>
                </c:pt>
                <c:pt idx="6">
                  <c:v>1199.0283912002101</c:v>
                </c:pt>
                <c:pt idx="7">
                  <c:v>1209.0937627266701</c:v>
                </c:pt>
                <c:pt idx="8">
                  <c:v>1195.1539440875899</c:v>
                </c:pt>
                <c:pt idx="9">
                  <c:v>1260.25551268504</c:v>
                </c:pt>
                <c:pt idx="10">
                  <c:v>1341.4476648924601</c:v>
                </c:pt>
                <c:pt idx="11">
                  <c:v>1395.9226964919699</c:v>
                </c:pt>
                <c:pt idx="12">
                  <c:v>1423.5465398199801</c:v>
                </c:pt>
                <c:pt idx="13">
                  <c:v>1543.9601539764899</c:v>
                </c:pt>
                <c:pt idx="14">
                  <c:v>1654.69501085038</c:v>
                </c:pt>
                <c:pt idx="15">
                  <c:v>1701.06992840926</c:v>
                </c:pt>
                <c:pt idx="16">
                  <c:v>1743.2216701402401</c:v>
                </c:pt>
                <c:pt idx="17">
                  <c:v>1793.84355210014</c:v>
                </c:pt>
                <c:pt idx="18">
                  <c:v>1724.4664202405399</c:v>
                </c:pt>
                <c:pt idx="19">
                  <c:v>1839.67637094511</c:v>
                </c:pt>
                <c:pt idx="20">
                  <c:v>1747.72815510276</c:v>
                </c:pt>
                <c:pt idx="21">
                  <c:v>1766.8628014957699</c:v>
                </c:pt>
                <c:pt idx="22">
                  <c:v>1814.4594877263701</c:v>
                </c:pt>
                <c:pt idx="23">
                  <c:v>1810.01884435232</c:v>
                </c:pt>
                <c:pt idx="24">
                  <c:v>1999.30922590522</c:v>
                </c:pt>
                <c:pt idx="25">
                  <c:v>2084.5098243548</c:v>
                </c:pt>
                <c:pt idx="26">
                  <c:v>2177.6996756325102</c:v>
                </c:pt>
                <c:pt idx="27">
                  <c:v>2234.4253669485902</c:v>
                </c:pt>
                <c:pt idx="28">
                  <c:v>2265.2666829017098</c:v>
                </c:pt>
                <c:pt idx="29">
                  <c:v>2332.72829142305</c:v>
                </c:pt>
                <c:pt idx="30">
                  <c:v>2414.8247668170798</c:v>
                </c:pt>
                <c:pt idx="31">
                  <c:v>2536.8857687125101</c:v>
                </c:pt>
                <c:pt idx="32">
                  <c:v>2509.71688605279</c:v>
                </c:pt>
                <c:pt idx="33">
                  <c:v>2005.4393017284201</c:v>
                </c:pt>
                <c:pt idx="34">
                  <c:v>1939.09974644929</c:v>
                </c:pt>
                <c:pt idx="35">
                  <c:v>2065.6390742434901</c:v>
                </c:pt>
                <c:pt idx="36">
                  <c:v>2135.5413471752099</c:v>
                </c:pt>
                <c:pt idx="37">
                  <c:v>2278.8023497210302</c:v>
                </c:pt>
                <c:pt idx="38">
                  <c:v>2345.28371746432</c:v>
                </c:pt>
                <c:pt idx="39">
                  <c:v>2389.1246271169302</c:v>
                </c:pt>
                <c:pt idx="40">
                  <c:v>2370.0324854855999</c:v>
                </c:pt>
                <c:pt idx="41">
                  <c:v>2419.1955835457798</c:v>
                </c:pt>
                <c:pt idx="42">
                  <c:v>2425.25890536625</c:v>
                </c:pt>
                <c:pt idx="43">
                  <c:v>2325.79678725944</c:v>
                </c:pt>
                <c:pt idx="44">
                  <c:v>2402.5612247818099</c:v>
                </c:pt>
                <c:pt idx="45">
                  <c:v>2492.8968497918499</c:v>
                </c:pt>
                <c:pt idx="46">
                  <c:v>2555.3207638475201</c:v>
                </c:pt>
                <c:pt idx="47">
                  <c:v>2578.7811172735601</c:v>
                </c:pt>
                <c:pt idx="48">
                  <c:v>2690.6449696986997</c:v>
                </c:pt>
                <c:pt idx="49">
                  <c:v>2693.71252129201</c:v>
                </c:pt>
                <c:pt idx="50">
                  <c:v>2707.6078555074996</c:v>
                </c:pt>
                <c:pt idx="51">
                  <c:v>2805.9406250918801</c:v>
                </c:pt>
                <c:pt idx="52">
                  <c:v>2796.0964378129097</c:v>
                </c:pt>
                <c:pt idx="53">
                  <c:v>2767.54134460358</c:v>
                </c:pt>
                <c:pt idx="54">
                  <c:v>3021.63456713809</c:v>
                </c:pt>
                <c:pt idx="55">
                  <c:v>2998.8094722998899</c:v>
                </c:pt>
                <c:pt idx="56">
                  <c:v>3110.43779634261</c:v>
                </c:pt>
                <c:pt idx="57">
                  <c:v>2972.7787240378102</c:v>
                </c:pt>
                <c:pt idx="58">
                  <c:v>3047.69393521138</c:v>
                </c:pt>
                <c:pt idx="59">
                  <c:v>3131.53246949193</c:v>
                </c:pt>
                <c:pt idx="60">
                  <c:v>2981.07731464472</c:v>
                </c:pt>
                <c:pt idx="61">
                  <c:v>2909.3255844033597</c:v>
                </c:pt>
                <c:pt idx="62">
                  <c:v>2805.0960004823501</c:v>
                </c:pt>
                <c:pt idx="63">
                  <c:v>2738.13758698842</c:v>
                </c:pt>
                <c:pt idx="64">
                  <c:v>3003.8447350459696</c:v>
                </c:pt>
                <c:pt idx="65">
                  <c:v>3005.0671616762797</c:v>
                </c:pt>
                <c:pt idx="66">
                  <c:v>3024.3301196878001</c:v>
                </c:pt>
                <c:pt idx="67">
                  <c:v>2699.6866852953899</c:v>
                </c:pt>
                <c:pt idx="68">
                  <c:v>2410.7135456178203</c:v>
                </c:pt>
                <c:pt idx="69">
                  <c:v>2587.8504535041002</c:v>
                </c:pt>
                <c:pt idx="70">
                  <c:v>2562.0423312554103</c:v>
                </c:pt>
                <c:pt idx="71">
                  <c:v>2616.6879366549297</c:v>
                </c:pt>
                <c:pt idx="72">
                  <c:v>2717.1301300618602</c:v>
                </c:pt>
                <c:pt idx="73">
                  <c:v>3009.1582349186797</c:v>
                </c:pt>
                <c:pt idx="74">
                  <c:v>2995.48824262481</c:v>
                </c:pt>
                <c:pt idx="75">
                  <c:v>3026.7901475868603</c:v>
                </c:pt>
                <c:pt idx="76">
                  <c:v>3080.4234073651401</c:v>
                </c:pt>
                <c:pt idx="77">
                  <c:v>2917.88533265162</c:v>
                </c:pt>
                <c:pt idx="78">
                  <c:v>3038.72756020413</c:v>
                </c:pt>
                <c:pt idx="79">
                  <c:v>3030.6632926275402</c:v>
                </c:pt>
                <c:pt idx="80">
                  <c:v>3116.6310581887801</c:v>
                </c:pt>
                <c:pt idx="81">
                  <c:v>3158.4053773375399</c:v>
                </c:pt>
                <c:pt idx="82">
                  <c:v>3001.3655303933101</c:v>
                </c:pt>
                <c:pt idx="83">
                  <c:v>3222.8671937399799</c:v>
                </c:pt>
                <c:pt idx="84">
                  <c:v>3231.55324108899</c:v>
                </c:pt>
                <c:pt idx="85">
                  <c:v>3221.65624703104</c:v>
                </c:pt>
                <c:pt idx="86">
                  <c:v>3083.5355273373798</c:v>
                </c:pt>
                <c:pt idx="87">
                  <c:v>3107.1956067542696</c:v>
                </c:pt>
                <c:pt idx="88">
                  <c:v>3219.22762027318</c:v>
                </c:pt>
                <c:pt idx="89">
                  <c:v>3115.0909545382701</c:v>
                </c:pt>
                <c:pt idx="90">
                  <c:v>3109.86365248732</c:v>
                </c:pt>
                <c:pt idx="91">
                  <c:v>3153.3041878213298</c:v>
                </c:pt>
                <c:pt idx="92">
                  <c:v>3131.8433469326301</c:v>
                </c:pt>
                <c:pt idx="93">
                  <c:v>3077.4115584833003</c:v>
                </c:pt>
                <c:pt idx="94">
                  <c:v>3162.4547744272304</c:v>
                </c:pt>
                <c:pt idx="95">
                  <c:v>3215.9622657333198</c:v>
                </c:pt>
                <c:pt idx="96">
                  <c:v>3257.1762986169701</c:v>
                </c:pt>
                <c:pt idx="97">
                  <c:v>3301.8728788773801</c:v>
                </c:pt>
                <c:pt idx="98">
                  <c:v>3507.9023892861796</c:v>
                </c:pt>
                <c:pt idx="99">
                  <c:v>3601.9732411334303</c:v>
                </c:pt>
                <c:pt idx="100">
                  <c:v>3723.3808202682203</c:v>
                </c:pt>
                <c:pt idx="101">
                  <c:v>3677.9488632393604</c:v>
                </c:pt>
                <c:pt idx="102">
                  <c:v>3743.1955900092203</c:v>
                </c:pt>
                <c:pt idx="103">
                  <c:v>3909.6082887141497</c:v>
                </c:pt>
                <c:pt idx="104">
                  <c:v>3885.7157900632201</c:v>
                </c:pt>
                <c:pt idx="105">
                  <c:v>3928.1335319251898</c:v>
                </c:pt>
                <c:pt idx="106">
                  <c:v>3756.42734354195</c:v>
                </c:pt>
                <c:pt idx="107">
                  <c:v>3913.81937960295</c:v>
                </c:pt>
                <c:pt idx="108">
                  <c:v>4175.3139910611999</c:v>
                </c:pt>
                <c:pt idx="109">
                  <c:v>4143.0093478844001</c:v>
                </c:pt>
                <c:pt idx="110">
                  <c:v>4003.8935061180105</c:v>
                </c:pt>
                <c:pt idx="111">
                  <c:v>4094.1309192846998</c:v>
                </c:pt>
                <c:pt idx="112">
                  <c:v>4106.2578615762704</c:v>
                </c:pt>
                <c:pt idx="113">
                  <c:v>4102.3769071029201</c:v>
                </c:pt>
                <c:pt idx="114">
                  <c:v>4178.7172960267399</c:v>
                </c:pt>
                <c:pt idx="115">
                  <c:v>4321.7059440432604</c:v>
                </c:pt>
                <c:pt idx="116">
                  <c:v>4233.8807557496402</c:v>
                </c:pt>
                <c:pt idx="117">
                  <c:v>4304.25355398386</c:v>
                </c:pt>
                <c:pt idx="118">
                  <c:v>4106.2257605391005</c:v>
                </c:pt>
                <c:pt idx="119">
                  <c:v>4142.8851015584696</c:v>
                </c:pt>
                <c:pt idx="120">
                  <c:v>4090.7460880070703</c:v>
                </c:pt>
                <c:pt idx="121">
                  <c:v>4149.9247427486898</c:v>
                </c:pt>
                <c:pt idx="122">
                  <c:v>4318.14258626433</c:v>
                </c:pt>
                <c:pt idx="123">
                  <c:v>4446.7839959415096</c:v>
                </c:pt>
                <c:pt idx="124">
                  <c:v>4494.2081512838895</c:v>
                </c:pt>
                <c:pt idx="125">
                  <c:v>4552.6882596015703</c:v>
                </c:pt>
                <c:pt idx="126">
                  <c:v>4752.25554021884</c:v>
                </c:pt>
                <c:pt idx="127">
                  <c:v>4741.9869282268601</c:v>
                </c:pt>
                <c:pt idx="128">
                  <c:v>4836.5100372112202</c:v>
                </c:pt>
                <c:pt idx="129">
                  <c:v>4749.39028370916</c:v>
                </c:pt>
                <c:pt idx="130">
                  <c:v>4883.9929513143998</c:v>
                </c:pt>
                <c:pt idx="131">
                  <c:v>5001.9032151257206</c:v>
                </c:pt>
                <c:pt idx="132">
                  <c:v>5101.0708347255995</c:v>
                </c:pt>
                <c:pt idx="133">
                  <c:v>5175.1911410709299</c:v>
                </c:pt>
                <c:pt idx="134">
                  <c:v>5267.9643892981394</c:v>
                </c:pt>
                <c:pt idx="135">
                  <c:v>5460.1198136267703</c:v>
                </c:pt>
                <c:pt idx="136">
                  <c:v>5519.3765190387203</c:v>
                </c:pt>
                <c:pt idx="137">
                  <c:v>5507.6113934212999</c:v>
                </c:pt>
                <c:pt idx="138">
                  <c:v>5268.9703567475008</c:v>
                </c:pt>
                <c:pt idx="139">
                  <c:v>5367.7981554262296</c:v>
                </c:pt>
                <c:pt idx="140">
                  <c:v>5552.2145670253394</c:v>
                </c:pt>
                <c:pt idx="141">
                  <c:v>5565.6476132710995</c:v>
                </c:pt>
                <c:pt idx="142">
                  <c:v>5847.5639816924004</c:v>
                </c:pt>
                <c:pt idx="143">
                  <c:v>5810.2896739141697</c:v>
                </c:pt>
                <c:pt idx="144">
                  <c:v>5903.9406625281899</c:v>
                </c:pt>
                <c:pt idx="145">
                  <c:v>5961.5774487160897</c:v>
                </c:pt>
                <c:pt idx="146">
                  <c:v>5799.6137191689504</c:v>
                </c:pt>
                <c:pt idx="147">
                  <c:v>5921.1232611970399</c:v>
                </c:pt>
                <c:pt idx="148">
                  <c:v>6356.5920659787998</c:v>
                </c:pt>
                <c:pt idx="149">
                  <c:v>6619.1522689700205</c:v>
                </c:pt>
                <c:pt idx="150">
                  <c:v>6910.7299131335594</c:v>
                </c:pt>
                <c:pt idx="151">
                  <c:v>6657.02288212439</c:v>
                </c:pt>
                <c:pt idx="152">
                  <c:v>6993.0670532762706</c:v>
                </c:pt>
                <c:pt idx="153">
                  <c:v>6686.5383800816098</c:v>
                </c:pt>
                <c:pt idx="154">
                  <c:v>6711.3117720882701</c:v>
                </c:pt>
                <c:pt idx="155">
                  <c:v>6750.3750246729196</c:v>
                </c:pt>
                <c:pt idx="156">
                  <c:v>6846.8382530210001</c:v>
                </c:pt>
                <c:pt idx="157">
                  <c:v>7333.1061126987197</c:v>
                </c:pt>
                <c:pt idx="158">
                  <c:v>7670.61861920721</c:v>
                </c:pt>
                <c:pt idx="159">
                  <c:v>7737.6375458602397</c:v>
                </c:pt>
                <c:pt idx="160">
                  <c:v>7609.7311443243498</c:v>
                </c:pt>
                <c:pt idx="161">
                  <c:v>7628.1635614236602</c:v>
                </c:pt>
                <c:pt idx="162">
                  <c:v>7481.0541685468697</c:v>
                </c:pt>
                <c:pt idx="163">
                  <c:v>6365.1782869308799</c:v>
                </c:pt>
                <c:pt idx="164">
                  <c:v>6526.6776692941203</c:v>
                </c:pt>
                <c:pt idx="165">
                  <c:v>7044.0064303933095</c:v>
                </c:pt>
                <c:pt idx="166">
                  <c:v>7408.1157133593306</c:v>
                </c:pt>
                <c:pt idx="167">
                  <c:v>7705.14328688157</c:v>
                </c:pt>
                <c:pt idx="168">
                  <c:v>7792.2883619124295</c:v>
                </c:pt>
                <c:pt idx="169">
                  <c:v>7534.8577019820705</c:v>
                </c:pt>
                <c:pt idx="170">
                  <c:v>7744.31745637111</c:v>
                </c:pt>
                <c:pt idx="171">
                  <c:v>8288.8020805081196</c:v>
                </c:pt>
                <c:pt idx="172">
                  <c:v>8161.4000104595889</c:v>
                </c:pt>
                <c:pt idx="173">
                  <c:v>8583.5024185564707</c:v>
                </c:pt>
                <c:pt idx="174">
                  <c:v>8557.3463528284301</c:v>
                </c:pt>
                <c:pt idx="175">
                  <c:v>8495.4783457671201</c:v>
                </c:pt>
                <c:pt idx="176">
                  <c:v>8337.1557065469697</c:v>
                </c:pt>
                <c:pt idx="177">
                  <c:v>8563.2171841343497</c:v>
                </c:pt>
                <c:pt idx="178">
                  <c:v>8802.8310225420191</c:v>
                </c:pt>
                <c:pt idx="179">
                  <c:v>9316.4271096356206</c:v>
                </c:pt>
                <c:pt idx="180">
                  <c:v>8927.4099320571804</c:v>
                </c:pt>
                <c:pt idx="181">
                  <c:v>9035.7871593670316</c:v>
                </c:pt>
                <c:pt idx="182">
                  <c:v>9564.0330662184097</c:v>
                </c:pt>
                <c:pt idx="183">
                  <c:v>9208.2663998177995</c:v>
                </c:pt>
                <c:pt idx="184">
                  <c:v>9092.9818492956801</c:v>
                </c:pt>
                <c:pt idx="185">
                  <c:v>9343.1248824897812</c:v>
                </c:pt>
                <c:pt idx="186">
                  <c:v>9187.9365386648606</c:v>
                </c:pt>
                <c:pt idx="187">
                  <c:v>9598.1793411907202</c:v>
                </c:pt>
                <c:pt idx="188">
                  <c:v>9265.6161351382016</c:v>
                </c:pt>
                <c:pt idx="189">
                  <c:v>9194.2983541838603</c:v>
                </c:pt>
                <c:pt idx="190">
                  <c:v>8787.9949296491905</c:v>
                </c:pt>
                <c:pt idx="191">
                  <c:v>9157.6903620132798</c:v>
                </c:pt>
                <c:pt idx="192">
                  <c:v>9416.2176176382491</c:v>
                </c:pt>
                <c:pt idx="193">
                  <c:v>8967.49342433325</c:v>
                </c:pt>
                <c:pt idx="194">
                  <c:v>8459.5118817170005</c:v>
                </c:pt>
                <c:pt idx="195">
                  <c:v>9043.3040173818499</c:v>
                </c:pt>
                <c:pt idx="196">
                  <c:v>9129.4612975048694</c:v>
                </c:pt>
                <c:pt idx="197">
                  <c:v>9020.8104246393505</c:v>
                </c:pt>
                <c:pt idx="198">
                  <c:v>8926.4458142027397</c:v>
                </c:pt>
                <c:pt idx="199">
                  <c:v>8656.6317852317407</c:v>
                </c:pt>
                <c:pt idx="200">
                  <c:v>7805.5856662209007</c:v>
                </c:pt>
                <c:pt idx="201">
                  <c:v>7996.9351059331993</c:v>
                </c:pt>
                <c:pt idx="202">
                  <c:v>8494.93803963141</c:v>
                </c:pt>
                <c:pt idx="203">
                  <c:v>8684.0360060088897</c:v>
                </c:pt>
                <c:pt idx="204">
                  <c:v>8585.0285994134301</c:v>
                </c:pt>
                <c:pt idx="205">
                  <c:v>8611.21207728027</c:v>
                </c:pt>
                <c:pt idx="206">
                  <c:v>9067.8372847230985</c:v>
                </c:pt>
                <c:pt idx="207">
                  <c:v>8966.583026148699</c:v>
                </c:pt>
                <c:pt idx="208">
                  <c:v>8993.3087428172003</c:v>
                </c:pt>
                <c:pt idx="209">
                  <c:v>8527.7496056053515</c:v>
                </c:pt>
                <c:pt idx="210">
                  <c:v>7765.5655823307798</c:v>
                </c:pt>
                <c:pt idx="211">
                  <c:v>7783.0978826617602</c:v>
                </c:pt>
                <c:pt idx="212">
                  <c:v>7024.8293325023396</c:v>
                </c:pt>
                <c:pt idx="213">
                  <c:v>7368.8094409813893</c:v>
                </c:pt>
                <c:pt idx="214">
                  <c:v>7809.3494026569397</c:v>
                </c:pt>
                <c:pt idx="215">
                  <c:v>7508.9807878053407</c:v>
                </c:pt>
                <c:pt idx="216">
                  <c:v>7335.5692400137705</c:v>
                </c:pt>
                <c:pt idx="217">
                  <c:v>7182.5388630963498</c:v>
                </c:pt>
                <c:pt idx="218">
                  <c:v>7179.7450680817492</c:v>
                </c:pt>
                <c:pt idx="219">
                  <c:v>7829.2463799204297</c:v>
                </c:pt>
                <c:pt idx="220">
                  <c:v>8421.7912430490196</c:v>
                </c:pt>
                <c:pt idx="221">
                  <c:v>8621.8805336797504</c:v>
                </c:pt>
                <c:pt idx="222">
                  <c:v>8843.8555279760913</c:v>
                </c:pt>
                <c:pt idx="223">
                  <c:v>9149.4276176190888</c:v>
                </c:pt>
                <c:pt idx="224">
                  <c:v>9223.1550658817614</c:v>
                </c:pt>
                <c:pt idx="225">
                  <c:v>9835.70684217091</c:v>
                </c:pt>
                <c:pt idx="226">
                  <c:v>10047.760998215899</c:v>
                </c:pt>
                <c:pt idx="227">
                  <c:v>10572.1402801859</c:v>
                </c:pt>
                <c:pt idx="228">
                  <c:v>10851.320621773899</c:v>
                </c:pt>
                <c:pt idx="229">
                  <c:v>11090.261109094699</c:v>
                </c:pt>
                <c:pt idx="230">
                  <c:v>11132.300120130101</c:v>
                </c:pt>
                <c:pt idx="231">
                  <c:v>10866.5219107023</c:v>
                </c:pt>
                <c:pt idx="232">
                  <c:v>10942.863882342999</c:v>
                </c:pt>
                <c:pt idx="233">
                  <c:v>11275.754203574699</c:v>
                </c:pt>
                <c:pt idx="234">
                  <c:v>10878.6662433822</c:v>
                </c:pt>
                <c:pt idx="235">
                  <c:v>10953.101464348301</c:v>
                </c:pt>
                <c:pt idx="236">
                  <c:v>11213.813669638701</c:v>
                </c:pt>
                <c:pt idx="237">
                  <c:v>11457.114586104901</c:v>
                </c:pt>
                <c:pt idx="238">
                  <c:v>12159.454986828401</c:v>
                </c:pt>
                <c:pt idx="239">
                  <c:v>12644.736767029401</c:v>
                </c:pt>
                <c:pt idx="240">
                  <c:v>12431.546548129401</c:v>
                </c:pt>
                <c:pt idx="241">
                  <c:v>12835.8446920924</c:v>
                </c:pt>
                <c:pt idx="242">
                  <c:v>12607.635241488999</c:v>
                </c:pt>
                <c:pt idx="243">
                  <c:v>12230.5869321507</c:v>
                </c:pt>
                <c:pt idx="244">
                  <c:v>12558.382591048799</c:v>
                </c:pt>
                <c:pt idx="245">
                  <c:v>12827.657401131401</c:v>
                </c:pt>
                <c:pt idx="246">
                  <c:v>13352.768922151199</c:v>
                </c:pt>
                <c:pt idx="247">
                  <c:v>13423.289267860901</c:v>
                </c:pt>
                <c:pt idx="248">
                  <c:v>13702.1238273739</c:v>
                </c:pt>
                <c:pt idx="249">
                  <c:v>13354.021967581801</c:v>
                </c:pt>
                <c:pt idx="250">
                  <c:v>13849.2319324944</c:v>
                </c:pt>
                <c:pt idx="251">
                  <c:v>14168.968846821701</c:v>
                </c:pt>
                <c:pt idx="252">
                  <c:v>14941.202997258801</c:v>
                </c:pt>
                <c:pt idx="253">
                  <c:v>14930.9120793412</c:v>
                </c:pt>
                <c:pt idx="254">
                  <c:v>15377.521381116499</c:v>
                </c:pt>
                <c:pt idx="255">
                  <c:v>15832.950976377599</c:v>
                </c:pt>
                <c:pt idx="256">
                  <c:v>15211.7217532176</c:v>
                </c:pt>
                <c:pt idx="257">
                  <c:v>15198.315840813599</c:v>
                </c:pt>
                <c:pt idx="258">
                  <c:v>15174.9231143737</c:v>
                </c:pt>
                <c:pt idx="259">
                  <c:v>15527.0121842809</c:v>
                </c:pt>
                <c:pt idx="260">
                  <c:v>15729.8321801031</c:v>
                </c:pt>
                <c:pt idx="261">
                  <c:v>16368.352273102499</c:v>
                </c:pt>
                <c:pt idx="262">
                  <c:v>16869.359800009199</c:v>
                </c:pt>
                <c:pt idx="263">
                  <c:v>17210.7892033268</c:v>
                </c:pt>
                <c:pt idx="264">
                  <c:v>17492.740124660701</c:v>
                </c:pt>
                <c:pt idx="265">
                  <c:v>17450.268036769699</c:v>
                </c:pt>
                <c:pt idx="266">
                  <c:v>17801.032082633501</c:v>
                </c:pt>
                <c:pt idx="267">
                  <c:v>18499.528177904998</c:v>
                </c:pt>
                <c:pt idx="268">
                  <c:v>19139.346264384203</c:v>
                </c:pt>
                <c:pt idx="269">
                  <c:v>19057.809324793499</c:v>
                </c:pt>
                <c:pt idx="270">
                  <c:v>18584.727061293899</c:v>
                </c:pt>
                <c:pt idx="271">
                  <c:v>18489.754759043</c:v>
                </c:pt>
                <c:pt idx="272">
                  <c:v>19207.8538119228</c:v>
                </c:pt>
                <c:pt idx="273">
                  <c:v>19789.635060209497</c:v>
                </c:pt>
                <c:pt idx="274">
                  <c:v>18718.409371854399</c:v>
                </c:pt>
                <c:pt idx="275">
                  <c:v>18517.265421614</c:v>
                </c:pt>
                <c:pt idx="276">
                  <c:v>17263.230758485999</c:v>
                </c:pt>
                <c:pt idx="277">
                  <c:v>17235.389664344202</c:v>
                </c:pt>
                <c:pt idx="278">
                  <c:v>17032.395689884597</c:v>
                </c:pt>
                <c:pt idx="279">
                  <c:v>17929.210312956202</c:v>
                </c:pt>
                <c:pt idx="280">
                  <c:v>18334.791117507302</c:v>
                </c:pt>
                <c:pt idx="281">
                  <c:v>16751.838325731798</c:v>
                </c:pt>
                <c:pt idx="282">
                  <c:v>16413.031258143998</c:v>
                </c:pt>
                <c:pt idx="283">
                  <c:v>16311.384127867601</c:v>
                </c:pt>
                <c:pt idx="284">
                  <c:v>14461.2959017639</c:v>
                </c:pt>
                <c:pt idx="285">
                  <c:v>11483.136638215899</c:v>
                </c:pt>
                <c:pt idx="286">
                  <c:v>10651.416189851201</c:v>
                </c:pt>
                <c:pt idx="287">
                  <c:v>11141.205349755801</c:v>
                </c:pt>
                <c:pt idx="288">
                  <c:v>10152.356794007699</c:v>
                </c:pt>
                <c:pt idx="289">
                  <c:v>9112.7621030188002</c:v>
                </c:pt>
                <c:pt idx="290">
                  <c:v>9936.78203785388</c:v>
                </c:pt>
                <c:pt idx="291">
                  <c:v>11397.0727625114</c:v>
                </c:pt>
                <c:pt idx="292">
                  <c:v>12467.619579875602</c:v>
                </c:pt>
                <c:pt idx="293">
                  <c:v>12421.2922581566</c:v>
                </c:pt>
                <c:pt idx="294">
                  <c:v>13594.182065791101</c:v>
                </c:pt>
                <c:pt idx="295">
                  <c:v>14142.703352160601</c:v>
                </c:pt>
                <c:pt idx="296">
                  <c:v>14880.3840888669</c:v>
                </c:pt>
                <c:pt idx="297">
                  <c:v>14505.1615215529</c:v>
                </c:pt>
                <c:pt idx="298">
                  <c:v>15072.774470635601</c:v>
                </c:pt>
                <c:pt idx="299">
                  <c:v>15582.242739744199</c:v>
                </c:pt>
                <c:pt idx="300">
                  <c:v>15038.2586847319</c:v>
                </c:pt>
                <c:pt idx="301">
                  <c:v>15397.6264035803</c:v>
                </c:pt>
                <c:pt idx="302">
                  <c:v>16485.778102739099</c:v>
                </c:pt>
                <c:pt idx="303">
                  <c:v>16825.603401709101</c:v>
                </c:pt>
                <c:pt idx="304">
                  <c:v>15287.859737810299</c:v>
                </c:pt>
                <c:pt idx="305">
                  <c:v>14638.611423304199</c:v>
                </c:pt>
                <c:pt idx="306">
                  <c:v>15828.595662100201</c:v>
                </c:pt>
                <c:pt idx="307">
                  <c:v>15158.623693763901</c:v>
                </c:pt>
                <c:pt idx="308">
                  <c:v>16733.560276230899</c:v>
                </c:pt>
                <c:pt idx="309">
                  <c:v>17368.319714361001</c:v>
                </c:pt>
                <c:pt idx="310">
                  <c:v>17245.649182733701</c:v>
                </c:pt>
                <c:pt idx="311">
                  <c:v>18611.556126281299</c:v>
                </c:pt>
                <c:pt idx="312">
                  <c:v>18860.237636511498</c:v>
                </c:pt>
                <c:pt idx="313">
                  <c:v>19475.326704230698</c:v>
                </c:pt>
                <c:pt idx="314">
                  <c:v>19685.384413322001</c:v>
                </c:pt>
                <c:pt idx="315">
                  <c:v>20415.655652411999</c:v>
                </c:pt>
                <c:pt idx="316">
                  <c:v>20035.5642209916</c:v>
                </c:pt>
                <c:pt idx="317">
                  <c:v>19717.214334552398</c:v>
                </c:pt>
                <c:pt idx="318">
                  <c:v>19353.463060733498</c:v>
                </c:pt>
                <c:pt idx="319">
                  <c:v>17934.5216929854</c:v>
                </c:pt>
                <c:pt idx="320">
                  <c:v>16184.631112061999</c:v>
                </c:pt>
                <c:pt idx="321">
                  <c:v>17987.425334195399</c:v>
                </c:pt>
                <c:pt idx="322">
                  <c:v>17589.328581038801</c:v>
                </c:pt>
                <c:pt idx="323">
                  <c:v>17586.387724452099</c:v>
                </c:pt>
                <c:pt idx="324">
                  <c:v>18765.7138000782</c:v>
                </c:pt>
                <c:pt idx="325">
                  <c:v>19624.015574145102</c:v>
                </c:pt>
                <c:pt idx="326">
                  <c:v>19844.265218416302</c:v>
                </c:pt>
                <c:pt idx="327">
                  <c:v>19605.949974282201</c:v>
                </c:pt>
                <c:pt idx="328">
                  <c:v>17941.720983093699</c:v>
                </c:pt>
                <c:pt idx="329">
                  <c:v>18711.028761546502</c:v>
                </c:pt>
                <c:pt idx="330">
                  <c:v>18817.676290973002</c:v>
                </c:pt>
                <c:pt idx="331">
                  <c:v>19277.455195848903</c:v>
                </c:pt>
                <c:pt idx="332">
                  <c:v>19898.849274666201</c:v>
                </c:pt>
                <c:pt idx="333">
                  <c:v>19781.138276504698</c:v>
                </c:pt>
                <c:pt idx="334">
                  <c:v>19994.081676179398</c:v>
                </c:pt>
                <c:pt idx="335">
                  <c:v>20568.857042496402</c:v>
                </c:pt>
                <c:pt idx="336">
                  <c:v>21627.555284648399</c:v>
                </c:pt>
                <c:pt idx="337">
                  <c:v>21730.499065253698</c:v>
                </c:pt>
                <c:pt idx="338">
                  <c:v>22325.4017325389</c:v>
                </c:pt>
                <c:pt idx="339">
                  <c:v>22768.666040363201</c:v>
                </c:pt>
                <c:pt idx="340">
                  <c:v>23072.764822140201</c:v>
                </c:pt>
                <c:pt idx="341">
                  <c:v>22475.4717953123</c:v>
                </c:pt>
                <c:pt idx="342">
                  <c:v>23685.856957585202</c:v>
                </c:pt>
                <c:pt idx="343">
                  <c:v>23182.5082452877</c:v>
                </c:pt>
                <c:pt idx="344">
                  <c:v>24415.200074098302</c:v>
                </c:pt>
                <c:pt idx="345">
                  <c:v>25389.7561821421</c:v>
                </c:pt>
                <c:pt idx="346">
                  <c:v>25866.292819176302</c:v>
                </c:pt>
                <c:pt idx="347">
                  <c:v>26386.8247611687</c:v>
                </c:pt>
                <c:pt idx="348">
                  <c:v>25387.8454532699</c:v>
                </c:pt>
                <c:pt idx="349">
                  <c:v>26612.460342569702</c:v>
                </c:pt>
                <c:pt idx="350">
                  <c:v>26900.513496222899</c:v>
                </c:pt>
                <c:pt idx="351">
                  <c:v>27035.130624920901</c:v>
                </c:pt>
                <c:pt idx="352">
                  <c:v>27521.720717556702</c:v>
                </c:pt>
                <c:pt idx="353">
                  <c:v>28237.223793797897</c:v>
                </c:pt>
                <c:pt idx="354">
                  <c:v>27680.073527248202</c:v>
                </c:pt>
                <c:pt idx="355">
                  <c:v>28430.294490398301</c:v>
                </c:pt>
                <c:pt idx="356">
                  <c:v>27304.953259972401</c:v>
                </c:pt>
                <c:pt idx="357">
                  <c:v>27632.643542767302</c:v>
                </c:pt>
                <c:pt idx="358">
                  <c:v>28048.241870069698</c:v>
                </c:pt>
                <c:pt idx="359">
                  <c:v>27810.551778885099</c:v>
                </c:pt>
                <c:pt idx="360">
                  <c:v>27242.0029507668</c:v>
                </c:pt>
                <c:pt idx="361">
                  <c:v>28824.710110401997</c:v>
                </c:pt>
                <c:pt idx="362">
                  <c:v>28507.144805738102</c:v>
                </c:pt>
                <c:pt idx="363">
                  <c:v>29176.223389912699</c:v>
                </c:pt>
                <c:pt idx="364">
                  <c:v>29203.617196969</c:v>
                </c:pt>
                <c:pt idx="365">
                  <c:v>28681.400336648101</c:v>
                </c:pt>
                <c:pt idx="366">
                  <c:v>28542.857505428401</c:v>
                </c:pt>
                <c:pt idx="367">
                  <c:v>26883.522192067598</c:v>
                </c:pt>
                <c:pt idx="368">
                  <c:v>25929.9335073564</c:v>
                </c:pt>
                <c:pt idx="369">
                  <c:v>27726.886601501898</c:v>
                </c:pt>
                <c:pt idx="370">
                  <c:v>27707.925761415001</c:v>
                </c:pt>
                <c:pt idx="371">
                  <c:v>26968.175522391997</c:v>
                </c:pt>
                <c:pt idx="372">
                  <c:v>25308.397949396302</c:v>
                </c:pt>
                <c:pt idx="373">
                  <c:v>25427.938322764599</c:v>
                </c:pt>
                <c:pt idx="374">
                  <c:v>27506.868347854601</c:v>
                </c:pt>
                <c:pt idx="375">
                  <c:v>28023.294410992799</c:v>
                </c:pt>
                <c:pt idx="376">
                  <c:v>28038.459637112701</c:v>
                </c:pt>
                <c:pt idx="377">
                  <c:v>27866.5763624262</c:v>
                </c:pt>
                <c:pt idx="378">
                  <c:v>29189.163953657702</c:v>
                </c:pt>
                <c:pt idx="379">
                  <c:v>29440.287715467199</c:v>
                </c:pt>
                <c:pt idx="380">
                  <c:v>29641.253384306201</c:v>
                </c:pt>
                <c:pt idx="381">
                  <c:v>29063.524464690701</c:v>
                </c:pt>
                <c:pt idx="382">
                  <c:v>30218.1512973426</c:v>
                </c:pt>
                <c:pt idx="383">
                  <c:v>30901.553034651803</c:v>
                </c:pt>
                <c:pt idx="384">
                  <c:v>31617.589016636699</c:v>
                </c:pt>
                <c:pt idx="385">
                  <c:v>32430.951718574499</c:v>
                </c:pt>
                <c:pt idx="386">
                  <c:v>32734.757827028403</c:v>
                </c:pt>
                <c:pt idx="387">
                  <c:v>33227.412468987699</c:v>
                </c:pt>
                <c:pt idx="388">
                  <c:v>33577.325295809205</c:v>
                </c:pt>
                <c:pt idx="389">
                  <c:v>33924.424022776198</c:v>
                </c:pt>
                <c:pt idx="390">
                  <c:v>34660.719813362397</c:v>
                </c:pt>
                <c:pt idx="391">
                  <c:v>34663.475285130502</c:v>
                </c:pt>
                <c:pt idx="392">
                  <c:v>35698.358598217201</c:v>
                </c:pt>
                <c:pt idx="393">
                  <c:v>36343.950669152</c:v>
                </c:pt>
                <c:pt idx="394">
                  <c:v>37355.451142825703</c:v>
                </c:pt>
                <c:pt idx="395">
                  <c:v>38076.364823667704</c:v>
                </c:pt>
                <c:pt idx="396">
                  <c:v>39900.346009029003</c:v>
                </c:pt>
                <c:pt idx="397">
                  <c:v>38314.942037754794</c:v>
                </c:pt>
                <c:pt idx="398">
                  <c:v>37774.4507025032</c:v>
                </c:pt>
                <c:pt idx="399">
                  <c:v>38036.194517678196</c:v>
                </c:pt>
                <c:pt idx="400">
                  <c:v>38438.072697493801</c:v>
                </c:pt>
                <c:pt idx="401">
                  <c:v>38299.618855732595</c:v>
                </c:pt>
                <c:pt idx="402">
                  <c:v>39436.241481755998</c:v>
                </c:pt>
                <c:pt idx="403">
                  <c:v>40047.019598375795</c:v>
                </c:pt>
                <c:pt idx="404">
                  <c:v>39967.692619792499</c:v>
                </c:pt>
                <c:pt idx="405">
                  <c:v>36831.125592187003</c:v>
                </c:pt>
                <c:pt idx="406">
                  <c:v>37369.372777714096</c:v>
                </c:pt>
                <c:pt idx="407">
                  <c:v>34329.1314125348</c:v>
                </c:pt>
                <c:pt idx="408">
                  <c:v>37257.7003613333</c:v>
                </c:pt>
                <c:pt idx="409">
                  <c:v>38360.002377233403</c:v>
                </c:pt>
                <c:pt idx="410">
                  <c:v>38464.155027499997</c:v>
                </c:pt>
                <c:pt idx="411">
                  <c:v>39852.561444586696</c:v>
                </c:pt>
                <c:pt idx="412">
                  <c:v>37219.071891798005</c:v>
                </c:pt>
                <c:pt idx="413">
                  <c:v>39690.672687544895</c:v>
                </c:pt>
                <c:pt idx="414">
                  <c:v>39842.987815062996</c:v>
                </c:pt>
                <c:pt idx="415">
                  <c:v>38649.9368106775</c:v>
                </c:pt>
                <c:pt idx="416">
                  <c:v>39758.736328050705</c:v>
                </c:pt>
                <c:pt idx="417">
                  <c:v>40883.638715639303</c:v>
                </c:pt>
                <c:pt idx="418">
                  <c:v>42022.355892643704</c:v>
                </c:pt>
                <c:pt idx="419">
                  <c:v>43516.686374435601</c:v>
                </c:pt>
                <c:pt idx="420">
                  <c:v>42442.9157456795</c:v>
                </c:pt>
                <c:pt idx="421">
                  <c:v>38737.884699844006</c:v>
                </c:pt>
                <c:pt idx="422">
                  <c:v>32245.434961102397</c:v>
                </c:pt>
                <c:pt idx="423">
                  <c:v>36149.096831740106</c:v>
                </c:pt>
                <c:pt idx="424">
                  <c:v>37837.669519472103</c:v>
                </c:pt>
                <c:pt idx="425">
                  <c:v>38945.960328232701</c:v>
                </c:pt>
                <c:pt idx="426">
                  <c:v>40753.128804823202</c:v>
                </c:pt>
                <c:pt idx="427">
                  <c:v>43345.4347086505</c:v>
                </c:pt>
                <c:pt idx="428">
                  <c:v>41978.257029109998</c:v>
                </c:pt>
                <c:pt idx="429">
                  <c:v>41369.879188433901</c:v>
                </c:pt>
                <c:pt idx="430">
                  <c:v>47123.730000915399</c:v>
                </c:pt>
                <c:pt idx="431">
                  <c:v>49739.190909998302</c:v>
                </c:pt>
                <c:pt idx="432">
                  <c:v>49778.545856039105</c:v>
                </c:pt>
                <c:pt idx="433">
                  <c:v>52114.663048417999</c:v>
                </c:pt>
                <c:pt idx="434">
                  <c:v>54198.545991134699</c:v>
                </c:pt>
                <c:pt idx="435">
                  <c:v>56402.960097342104</c:v>
                </c:pt>
                <c:pt idx="436">
                  <c:v>57575.707387135306</c:v>
                </c:pt>
                <c:pt idx="437">
                  <c:v>57754.7249029042</c:v>
                </c:pt>
                <c:pt idx="438">
                  <c:v>57967.174145285906</c:v>
                </c:pt>
                <c:pt idx="439">
                  <c:v>59273.331327814703</c:v>
                </c:pt>
                <c:pt idx="440">
                  <c:v>57214.1866385787</c:v>
                </c:pt>
                <c:pt idx="441">
                  <c:v>59707.138649510904</c:v>
                </c:pt>
                <c:pt idx="442">
                  <c:v>58216.298775047202</c:v>
                </c:pt>
              </c:numCache>
            </c:numRef>
          </c:val>
          <c:smooth val="0"/>
          <c:extLst>
            <c:ext xmlns:c16="http://schemas.microsoft.com/office/drawing/2014/chart" uri="{C3380CC4-5D6E-409C-BE32-E72D297353CC}">
              <c16:uniqueId val="{00000005-21A0-44A6-8830-A0093B53B64C}"/>
            </c:ext>
          </c:extLst>
        </c:ser>
        <c:dLbls>
          <c:showLegendKey val="0"/>
          <c:showVal val="0"/>
          <c:showCatName val="0"/>
          <c:showSerName val="0"/>
          <c:showPercent val="0"/>
          <c:showBubbleSize val="0"/>
        </c:dLbls>
        <c:smooth val="0"/>
        <c:axId val="154329472"/>
        <c:axId val="154331008"/>
      </c:lineChart>
      <c:dateAx>
        <c:axId val="154329472"/>
        <c:scaling>
          <c:orientation val="minMax"/>
          <c:max val="44561"/>
          <c:min val="31048"/>
        </c:scaling>
        <c:delete val="0"/>
        <c:axPos val="b"/>
        <c:numFmt formatCode="yyyy" sourceLinked="0"/>
        <c:majorTickMark val="none"/>
        <c:minorTickMark val="none"/>
        <c:tickLblPos val="nextTo"/>
        <c:spPr>
          <a:ln w="6350">
            <a:solidFill>
              <a:schemeClr val="bg1">
                <a:lumMod val="65000"/>
              </a:schemeClr>
            </a:solidFill>
          </a:ln>
        </c:spPr>
        <c:txPr>
          <a:bodyPr rot="-5400000" vert="horz"/>
          <a:lstStyle/>
          <a:p>
            <a:pPr>
              <a:defRPr sz="800">
                <a:solidFill>
                  <a:schemeClr val="tx1"/>
                </a:solidFill>
                <a:latin typeface="Arial" pitchFamily="34" charset="0"/>
                <a:cs typeface="Arial" pitchFamily="34" charset="0"/>
              </a:defRPr>
            </a:pPr>
            <a:endParaRPr lang="en-US"/>
          </a:p>
        </c:txPr>
        <c:crossAx val="154331008"/>
        <c:crosses val="autoZero"/>
        <c:auto val="0"/>
        <c:lblOffset val="100"/>
        <c:baseTimeUnit val="days"/>
        <c:majorUnit val="2"/>
        <c:majorTimeUnit val="years"/>
        <c:minorUnit val="1"/>
        <c:minorTimeUnit val="days"/>
      </c:dateAx>
      <c:valAx>
        <c:axId val="154331008"/>
        <c:scaling>
          <c:orientation val="minMax"/>
          <c:max val="60000"/>
          <c:min val="0"/>
        </c:scaling>
        <c:delete val="0"/>
        <c:axPos val="l"/>
        <c:numFmt formatCode="&quot;$&quot;#,##0" sourceLinked="0"/>
        <c:majorTickMark val="none"/>
        <c:minorTickMark val="none"/>
        <c:tickLblPos val="nextTo"/>
        <c:spPr>
          <a:ln w="6350">
            <a:solidFill>
              <a:schemeClr val="bg1">
                <a:lumMod val="65000"/>
              </a:schemeClr>
            </a:solidFill>
          </a:ln>
        </c:spPr>
        <c:txPr>
          <a:bodyPr/>
          <a:lstStyle/>
          <a:p>
            <a:pPr>
              <a:defRPr>
                <a:solidFill>
                  <a:schemeClr val="tx1"/>
                </a:solidFill>
              </a:defRPr>
            </a:pPr>
            <a:endParaRPr lang="en-US"/>
          </a:p>
        </c:txPr>
        <c:crossAx val="154329472"/>
        <c:crosses val="autoZero"/>
        <c:crossBetween val="between"/>
        <c:majorUnit val="20000"/>
      </c:valAx>
    </c:plotArea>
    <c:legend>
      <c:legendPos val="r"/>
      <c:layout>
        <c:manualLayout>
          <c:xMode val="edge"/>
          <c:yMode val="edge"/>
          <c:x val="0.25965694050347404"/>
          <c:y val="3.0940318542770771E-2"/>
          <c:w val="0.73981897379013783"/>
          <c:h val="5.9926853679567411E-2"/>
        </c:manualLayout>
      </c:layout>
      <c:overlay val="0"/>
      <c:txPr>
        <a:bodyPr/>
        <a:lstStyle/>
        <a:p>
          <a:pPr>
            <a:defRPr>
              <a:solidFill>
                <a:schemeClr val="tx1">
                  <a:lumMod val="95000"/>
                  <a:lumOff val="5000"/>
                </a:schemeClr>
              </a:solidFill>
            </a:defRPr>
          </a:pPr>
          <a:endParaRPr lang="en-US"/>
        </a:p>
      </c:txPr>
    </c:legend>
    <c:plotVisOnly val="1"/>
    <c:dispBlanksAs val="gap"/>
    <c:showDLblsOverMax val="0"/>
  </c:chart>
  <c:txPr>
    <a:bodyPr/>
    <a:lstStyle/>
    <a:p>
      <a:pPr>
        <a:defRPr sz="800">
          <a:solidFill>
            <a:schemeClr val="bg1">
              <a:lumMod val="65000"/>
            </a:schemeClr>
          </a:solidFill>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accent3"/>
            </a:solidFill>
            <a:ln>
              <a:noFill/>
            </a:ln>
          </c:spPr>
          <c:dPt>
            <c:idx val="0"/>
            <c:bubble3D val="0"/>
            <c:spPr>
              <a:solidFill>
                <a:srgbClr val="35627D"/>
              </a:solidFill>
              <a:ln w="19050">
                <a:noFill/>
              </a:ln>
              <a:effectLst/>
            </c:spPr>
            <c:extLst>
              <c:ext xmlns:c16="http://schemas.microsoft.com/office/drawing/2014/chart" uri="{C3380CC4-5D6E-409C-BE32-E72D297353CC}">
                <c16:uniqueId val="{00000001-5182-41F3-821D-2795030F6BB2}"/>
              </c:ext>
            </c:extLst>
          </c:dPt>
          <c:dPt>
            <c:idx val="1"/>
            <c:bubble3D val="0"/>
            <c:spPr>
              <a:solidFill>
                <a:srgbClr val="93A37C"/>
              </a:solidFill>
              <a:ln w="3175">
                <a:noFill/>
              </a:ln>
              <a:effectLst/>
            </c:spPr>
            <c:extLst>
              <c:ext xmlns:c16="http://schemas.microsoft.com/office/drawing/2014/chart" uri="{C3380CC4-5D6E-409C-BE32-E72D297353CC}">
                <c16:uniqueId val="{00000003-5182-41F3-821D-2795030F6BB2}"/>
              </c:ext>
            </c:extLst>
          </c:dPt>
          <c:cat>
            <c:strRef>
              <c:f>Sheet1!$A$2:$A$3</c:f>
              <c:strCache>
                <c:ptCount val="2"/>
                <c:pt idx="0">
                  <c:v>Equity</c:v>
                </c:pt>
                <c:pt idx="1">
                  <c:v>Fixed</c:v>
                </c:pt>
              </c:strCache>
            </c:strRef>
          </c:cat>
          <c:val>
            <c:numRef>
              <c:f>Sheet1!$B$2:$B$3</c:f>
              <c:numCache>
                <c:formatCode>General</c:formatCode>
                <c:ptCount val="2"/>
                <c:pt idx="0">
                  <c:v>0.4</c:v>
                </c:pt>
                <c:pt idx="1">
                  <c:v>0.6</c:v>
                </c:pt>
              </c:numCache>
            </c:numRef>
          </c:val>
          <c:extLst>
            <c:ext xmlns:c16="http://schemas.microsoft.com/office/drawing/2014/chart" uri="{C3380CC4-5D6E-409C-BE32-E72D297353CC}">
              <c16:uniqueId val="{00000004-5182-41F3-821D-2795030F6BB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accent3"/>
            </a:solidFill>
            <a:ln>
              <a:noFill/>
            </a:ln>
          </c:spPr>
          <c:dPt>
            <c:idx val="0"/>
            <c:bubble3D val="0"/>
            <c:spPr>
              <a:solidFill>
                <a:srgbClr val="35627D"/>
              </a:solidFill>
              <a:ln w="19050">
                <a:noFill/>
              </a:ln>
              <a:effectLst/>
            </c:spPr>
            <c:extLst>
              <c:ext xmlns:c16="http://schemas.microsoft.com/office/drawing/2014/chart" uri="{C3380CC4-5D6E-409C-BE32-E72D297353CC}">
                <c16:uniqueId val="{00000001-C598-4D13-A9CB-7029BBD74243}"/>
              </c:ext>
            </c:extLst>
          </c:dPt>
          <c:dPt>
            <c:idx val="1"/>
            <c:bubble3D val="0"/>
            <c:spPr>
              <a:solidFill>
                <a:srgbClr val="93A37C"/>
              </a:solidFill>
              <a:ln w="3175">
                <a:noFill/>
              </a:ln>
              <a:effectLst/>
            </c:spPr>
            <c:extLst>
              <c:ext xmlns:c16="http://schemas.microsoft.com/office/drawing/2014/chart" uri="{C3380CC4-5D6E-409C-BE32-E72D297353CC}">
                <c16:uniqueId val="{00000003-C598-4D13-A9CB-7029BBD74243}"/>
              </c:ext>
            </c:extLst>
          </c:dPt>
          <c:cat>
            <c:strRef>
              <c:f>Sheet1!$A$2:$A$3</c:f>
              <c:strCache>
                <c:ptCount val="2"/>
                <c:pt idx="0">
                  <c:v>Equity</c:v>
                </c:pt>
                <c:pt idx="1">
                  <c:v>Fixed</c:v>
                </c:pt>
              </c:strCache>
            </c:strRef>
          </c:cat>
          <c:val>
            <c:numRef>
              <c:f>Sheet1!$B$2:$B$3</c:f>
              <c:numCache>
                <c:formatCode>General</c:formatCode>
                <c:ptCount val="2"/>
                <c:pt idx="0">
                  <c:v>0.6</c:v>
                </c:pt>
                <c:pt idx="1">
                  <c:v>0.4</c:v>
                </c:pt>
              </c:numCache>
            </c:numRef>
          </c:val>
          <c:extLst>
            <c:ext xmlns:c16="http://schemas.microsoft.com/office/drawing/2014/chart" uri="{C3380CC4-5D6E-409C-BE32-E72D297353CC}">
              <c16:uniqueId val="{00000004-C598-4D13-A9CB-7029BBD7424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accent3"/>
            </a:solidFill>
            <a:ln>
              <a:noFill/>
            </a:ln>
          </c:spPr>
          <c:dPt>
            <c:idx val="0"/>
            <c:bubble3D val="0"/>
            <c:spPr>
              <a:solidFill>
                <a:srgbClr val="35627D"/>
              </a:solidFill>
              <a:ln w="19050">
                <a:noFill/>
              </a:ln>
              <a:effectLst/>
            </c:spPr>
            <c:extLst>
              <c:ext xmlns:c16="http://schemas.microsoft.com/office/drawing/2014/chart" uri="{C3380CC4-5D6E-409C-BE32-E72D297353CC}">
                <c16:uniqueId val="{00000001-4F0E-4731-866C-0FBB9FF06C4E}"/>
              </c:ext>
            </c:extLst>
          </c:dPt>
          <c:dPt>
            <c:idx val="1"/>
            <c:bubble3D val="0"/>
            <c:spPr>
              <a:solidFill>
                <a:srgbClr val="93A37C"/>
              </a:solidFill>
              <a:ln w="3175">
                <a:noFill/>
              </a:ln>
              <a:effectLst/>
            </c:spPr>
            <c:extLst>
              <c:ext xmlns:c16="http://schemas.microsoft.com/office/drawing/2014/chart" uri="{C3380CC4-5D6E-409C-BE32-E72D297353CC}">
                <c16:uniqueId val="{00000003-4F0E-4731-866C-0FBB9FF06C4E}"/>
              </c:ext>
            </c:extLst>
          </c:dPt>
          <c:cat>
            <c:strRef>
              <c:f>Sheet1!$A$2:$A$3</c:f>
              <c:strCache>
                <c:ptCount val="2"/>
                <c:pt idx="0">
                  <c:v>Equity</c:v>
                </c:pt>
                <c:pt idx="1">
                  <c:v>Fixed</c:v>
                </c:pt>
              </c:strCache>
            </c:strRef>
          </c:cat>
          <c:val>
            <c:numRef>
              <c:f>Sheet1!$B$2:$B$3</c:f>
              <c:numCache>
                <c:formatCode>General</c:formatCode>
                <c:ptCount val="2"/>
                <c:pt idx="0">
                  <c:v>0.8</c:v>
                </c:pt>
                <c:pt idx="1">
                  <c:v>0.19999999999999996</c:v>
                </c:pt>
              </c:numCache>
            </c:numRef>
          </c:val>
          <c:extLst>
            <c:ext xmlns:c16="http://schemas.microsoft.com/office/drawing/2014/chart" uri="{C3380CC4-5D6E-409C-BE32-E72D297353CC}">
              <c16:uniqueId val="{00000004-4F0E-4731-866C-0FBB9FF06C4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accent3"/>
            </a:solidFill>
            <a:ln>
              <a:noFill/>
            </a:ln>
          </c:spPr>
          <c:dPt>
            <c:idx val="0"/>
            <c:bubble3D val="0"/>
            <c:spPr>
              <a:solidFill>
                <a:srgbClr val="35627D"/>
              </a:solidFill>
              <a:ln w="19050">
                <a:noFill/>
              </a:ln>
              <a:effectLst/>
            </c:spPr>
            <c:extLst>
              <c:ext xmlns:c16="http://schemas.microsoft.com/office/drawing/2014/chart" uri="{C3380CC4-5D6E-409C-BE32-E72D297353CC}">
                <c16:uniqueId val="{00000001-1A80-41E1-8681-E692A40040AF}"/>
              </c:ext>
            </c:extLst>
          </c:dPt>
          <c:dPt>
            <c:idx val="1"/>
            <c:bubble3D val="0"/>
            <c:spPr>
              <a:solidFill>
                <a:schemeClr val="accent3"/>
              </a:solidFill>
              <a:ln w="3175">
                <a:noFill/>
              </a:ln>
              <a:effectLst/>
            </c:spPr>
            <c:extLst>
              <c:ext xmlns:c16="http://schemas.microsoft.com/office/drawing/2014/chart" uri="{C3380CC4-5D6E-409C-BE32-E72D297353CC}">
                <c16:uniqueId val="{00000003-1A80-41E1-8681-E692A40040AF}"/>
              </c:ext>
            </c:extLst>
          </c:dPt>
          <c:cat>
            <c:strRef>
              <c:f>Sheet1!$A$2:$A$3</c:f>
              <c:strCache>
                <c:ptCount val="2"/>
                <c:pt idx="0">
                  <c:v>Equity</c:v>
                </c:pt>
                <c:pt idx="1">
                  <c:v>Fixed</c:v>
                </c:pt>
              </c:strCache>
            </c:strRef>
          </c:cat>
          <c:val>
            <c:numRef>
              <c:f>Sheet1!$B$2:$B$3</c:f>
              <c:numCache>
                <c:formatCode>General</c:formatCode>
                <c:ptCount val="2"/>
                <c:pt idx="0">
                  <c:v>1</c:v>
                </c:pt>
                <c:pt idx="1">
                  <c:v>0</c:v>
                </c:pt>
              </c:numCache>
            </c:numRef>
          </c:val>
          <c:extLst>
            <c:ext xmlns:c16="http://schemas.microsoft.com/office/drawing/2014/chart" uri="{C3380CC4-5D6E-409C-BE32-E72D297353CC}">
              <c16:uniqueId val="{00000004-1A80-41E1-8681-E692A40040A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accent5"/>
            </a:solidFill>
            <a:ln>
              <a:noFill/>
            </a:ln>
          </c:spPr>
          <c:dPt>
            <c:idx val="0"/>
            <c:bubble3D val="0"/>
            <c:spPr>
              <a:solidFill>
                <a:schemeClr val="accent5"/>
              </a:solidFill>
              <a:ln w="19050">
                <a:noFill/>
              </a:ln>
              <a:effectLst/>
            </c:spPr>
            <c:extLst>
              <c:ext xmlns:c16="http://schemas.microsoft.com/office/drawing/2014/chart" uri="{C3380CC4-5D6E-409C-BE32-E72D297353CC}">
                <c16:uniqueId val="{00000001-634C-4FC2-BF94-EBC408FC0650}"/>
              </c:ext>
            </c:extLst>
          </c:dPt>
          <c:dPt>
            <c:idx val="1"/>
            <c:bubble3D val="0"/>
            <c:spPr>
              <a:solidFill>
                <a:srgbClr val="93A37C"/>
              </a:solidFill>
              <a:ln w="3175">
                <a:noFill/>
              </a:ln>
              <a:effectLst/>
            </c:spPr>
            <c:extLst>
              <c:ext xmlns:c16="http://schemas.microsoft.com/office/drawing/2014/chart" uri="{C3380CC4-5D6E-409C-BE32-E72D297353CC}">
                <c16:uniqueId val="{00000003-634C-4FC2-BF94-EBC408FC0650}"/>
              </c:ext>
            </c:extLst>
          </c:dPt>
          <c:cat>
            <c:strRef>
              <c:f>Sheet1!$A$2:$A$3</c:f>
              <c:strCache>
                <c:ptCount val="2"/>
                <c:pt idx="0">
                  <c:v>Equity</c:v>
                </c:pt>
                <c:pt idx="1">
                  <c:v>Fixed</c:v>
                </c:pt>
              </c:strCache>
            </c:strRef>
          </c:cat>
          <c:val>
            <c:numRef>
              <c:f>Sheet1!$B$2:$B$3</c:f>
              <c:numCache>
                <c:formatCode>General</c:formatCode>
                <c:ptCount val="2"/>
                <c:pt idx="0">
                  <c:v>0</c:v>
                </c:pt>
                <c:pt idx="1">
                  <c:v>1</c:v>
                </c:pt>
              </c:numCache>
            </c:numRef>
          </c:val>
          <c:extLst>
            <c:ext xmlns:c16="http://schemas.microsoft.com/office/drawing/2014/chart" uri="{C3380CC4-5D6E-409C-BE32-E72D297353CC}">
              <c16:uniqueId val="{00000004-634C-4FC2-BF94-EBC408FC065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accent3"/>
            </a:solidFill>
            <a:ln>
              <a:noFill/>
            </a:ln>
          </c:spPr>
          <c:dPt>
            <c:idx val="0"/>
            <c:bubble3D val="0"/>
            <c:spPr>
              <a:solidFill>
                <a:srgbClr val="35627D"/>
              </a:solidFill>
              <a:ln w="19050">
                <a:noFill/>
              </a:ln>
              <a:effectLst/>
            </c:spPr>
            <c:extLst>
              <c:ext xmlns:c16="http://schemas.microsoft.com/office/drawing/2014/chart" uri="{C3380CC4-5D6E-409C-BE32-E72D297353CC}">
                <c16:uniqueId val="{00000001-3A42-47F4-A519-4CA0CEEC0C03}"/>
              </c:ext>
            </c:extLst>
          </c:dPt>
          <c:dPt>
            <c:idx val="1"/>
            <c:bubble3D val="0"/>
            <c:spPr>
              <a:solidFill>
                <a:srgbClr val="93A37C"/>
              </a:solidFill>
              <a:ln w="3175">
                <a:noFill/>
              </a:ln>
              <a:effectLst/>
            </c:spPr>
            <c:extLst>
              <c:ext xmlns:c16="http://schemas.microsoft.com/office/drawing/2014/chart" uri="{C3380CC4-5D6E-409C-BE32-E72D297353CC}">
                <c16:uniqueId val="{00000003-3A42-47F4-A519-4CA0CEEC0C03}"/>
              </c:ext>
            </c:extLst>
          </c:dPt>
          <c:cat>
            <c:strRef>
              <c:f>Sheet1!$A$2:$A$3</c:f>
              <c:strCache>
                <c:ptCount val="2"/>
                <c:pt idx="0">
                  <c:v>Equity</c:v>
                </c:pt>
                <c:pt idx="1">
                  <c:v>Fixed</c:v>
                </c:pt>
              </c:strCache>
            </c:strRef>
          </c:cat>
          <c:val>
            <c:numRef>
              <c:f>Sheet1!$B$2:$B$3</c:f>
              <c:numCache>
                <c:formatCode>General</c:formatCode>
                <c:ptCount val="2"/>
                <c:pt idx="0">
                  <c:v>0.2</c:v>
                </c:pt>
                <c:pt idx="1">
                  <c:v>0.8</c:v>
                </c:pt>
              </c:numCache>
            </c:numRef>
          </c:val>
          <c:extLst>
            <c:ext xmlns:c16="http://schemas.microsoft.com/office/drawing/2014/chart" uri="{C3380CC4-5D6E-409C-BE32-E72D297353CC}">
              <c16:uniqueId val="{00000004-3A42-47F4-A519-4CA0CEEC0C0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2588280867062767"/>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mmm\ dd\,\ yyyy</c:formatCode>
                <c:ptCount val="262"/>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pt idx="65">
                  <c:v>44287</c:v>
                </c:pt>
                <c:pt idx="66">
                  <c:v>44288</c:v>
                </c:pt>
                <c:pt idx="67">
                  <c:v>44291</c:v>
                </c:pt>
                <c:pt idx="68">
                  <c:v>44292</c:v>
                </c:pt>
                <c:pt idx="69">
                  <c:v>44293</c:v>
                </c:pt>
                <c:pt idx="70">
                  <c:v>44294</c:v>
                </c:pt>
                <c:pt idx="71">
                  <c:v>44295</c:v>
                </c:pt>
                <c:pt idx="72">
                  <c:v>44298</c:v>
                </c:pt>
                <c:pt idx="73">
                  <c:v>44299</c:v>
                </c:pt>
                <c:pt idx="74">
                  <c:v>44300</c:v>
                </c:pt>
                <c:pt idx="75">
                  <c:v>44301</c:v>
                </c:pt>
                <c:pt idx="76">
                  <c:v>44302</c:v>
                </c:pt>
                <c:pt idx="77">
                  <c:v>44305</c:v>
                </c:pt>
                <c:pt idx="78">
                  <c:v>44306</c:v>
                </c:pt>
                <c:pt idx="79">
                  <c:v>44307</c:v>
                </c:pt>
                <c:pt idx="80">
                  <c:v>44308</c:v>
                </c:pt>
                <c:pt idx="81">
                  <c:v>44309</c:v>
                </c:pt>
                <c:pt idx="82">
                  <c:v>44312</c:v>
                </c:pt>
                <c:pt idx="83">
                  <c:v>44313</c:v>
                </c:pt>
                <c:pt idx="84">
                  <c:v>44314</c:v>
                </c:pt>
                <c:pt idx="85">
                  <c:v>44315</c:v>
                </c:pt>
                <c:pt idx="86">
                  <c:v>44316</c:v>
                </c:pt>
                <c:pt idx="87">
                  <c:v>44319</c:v>
                </c:pt>
                <c:pt idx="88">
                  <c:v>44320</c:v>
                </c:pt>
                <c:pt idx="89">
                  <c:v>44321</c:v>
                </c:pt>
                <c:pt idx="90">
                  <c:v>44322</c:v>
                </c:pt>
                <c:pt idx="91">
                  <c:v>44323</c:v>
                </c:pt>
                <c:pt idx="92">
                  <c:v>44326</c:v>
                </c:pt>
                <c:pt idx="93">
                  <c:v>44327</c:v>
                </c:pt>
                <c:pt idx="94">
                  <c:v>44328</c:v>
                </c:pt>
                <c:pt idx="95">
                  <c:v>44329</c:v>
                </c:pt>
                <c:pt idx="96">
                  <c:v>44330</c:v>
                </c:pt>
                <c:pt idx="97">
                  <c:v>44333</c:v>
                </c:pt>
                <c:pt idx="98">
                  <c:v>44334</c:v>
                </c:pt>
                <c:pt idx="99">
                  <c:v>44335</c:v>
                </c:pt>
                <c:pt idx="100">
                  <c:v>44336</c:v>
                </c:pt>
                <c:pt idx="101">
                  <c:v>44337</c:v>
                </c:pt>
                <c:pt idx="102">
                  <c:v>44340</c:v>
                </c:pt>
                <c:pt idx="103">
                  <c:v>44341</c:v>
                </c:pt>
                <c:pt idx="104">
                  <c:v>44342</c:v>
                </c:pt>
                <c:pt idx="105">
                  <c:v>44343</c:v>
                </c:pt>
                <c:pt idx="106">
                  <c:v>44344</c:v>
                </c:pt>
                <c:pt idx="107">
                  <c:v>44347</c:v>
                </c:pt>
                <c:pt idx="108">
                  <c:v>44348</c:v>
                </c:pt>
                <c:pt idx="109">
                  <c:v>44349</c:v>
                </c:pt>
                <c:pt idx="110">
                  <c:v>44350</c:v>
                </c:pt>
                <c:pt idx="111">
                  <c:v>44351</c:v>
                </c:pt>
                <c:pt idx="112">
                  <c:v>44354</c:v>
                </c:pt>
                <c:pt idx="113">
                  <c:v>44355</c:v>
                </c:pt>
                <c:pt idx="114">
                  <c:v>44356</c:v>
                </c:pt>
                <c:pt idx="115">
                  <c:v>44357</c:v>
                </c:pt>
                <c:pt idx="116">
                  <c:v>44358</c:v>
                </c:pt>
                <c:pt idx="117">
                  <c:v>44361</c:v>
                </c:pt>
                <c:pt idx="118">
                  <c:v>44362</c:v>
                </c:pt>
                <c:pt idx="119">
                  <c:v>44363</c:v>
                </c:pt>
                <c:pt idx="120">
                  <c:v>44364</c:v>
                </c:pt>
                <c:pt idx="121">
                  <c:v>44365</c:v>
                </c:pt>
                <c:pt idx="122">
                  <c:v>44368</c:v>
                </c:pt>
                <c:pt idx="123">
                  <c:v>44369</c:v>
                </c:pt>
                <c:pt idx="124">
                  <c:v>44370</c:v>
                </c:pt>
                <c:pt idx="125">
                  <c:v>44371</c:v>
                </c:pt>
                <c:pt idx="126">
                  <c:v>44372</c:v>
                </c:pt>
                <c:pt idx="127">
                  <c:v>44375</c:v>
                </c:pt>
                <c:pt idx="128">
                  <c:v>44376</c:v>
                </c:pt>
                <c:pt idx="129">
                  <c:v>44377</c:v>
                </c:pt>
                <c:pt idx="130">
                  <c:v>44378</c:v>
                </c:pt>
                <c:pt idx="131">
                  <c:v>44379</c:v>
                </c:pt>
                <c:pt idx="132">
                  <c:v>44382</c:v>
                </c:pt>
                <c:pt idx="133">
                  <c:v>44383</c:v>
                </c:pt>
                <c:pt idx="134">
                  <c:v>44384</c:v>
                </c:pt>
                <c:pt idx="135">
                  <c:v>44385</c:v>
                </c:pt>
                <c:pt idx="136">
                  <c:v>44386</c:v>
                </c:pt>
                <c:pt idx="137">
                  <c:v>44389</c:v>
                </c:pt>
                <c:pt idx="138">
                  <c:v>44390</c:v>
                </c:pt>
                <c:pt idx="139">
                  <c:v>44391</c:v>
                </c:pt>
                <c:pt idx="140">
                  <c:v>44392</c:v>
                </c:pt>
                <c:pt idx="141">
                  <c:v>44393</c:v>
                </c:pt>
                <c:pt idx="142">
                  <c:v>44396</c:v>
                </c:pt>
                <c:pt idx="143">
                  <c:v>44397</c:v>
                </c:pt>
                <c:pt idx="144">
                  <c:v>44398</c:v>
                </c:pt>
                <c:pt idx="145">
                  <c:v>44399</c:v>
                </c:pt>
                <c:pt idx="146">
                  <c:v>44400</c:v>
                </c:pt>
                <c:pt idx="147">
                  <c:v>44403</c:v>
                </c:pt>
                <c:pt idx="148">
                  <c:v>44404</c:v>
                </c:pt>
                <c:pt idx="149">
                  <c:v>44405</c:v>
                </c:pt>
                <c:pt idx="150">
                  <c:v>44406</c:v>
                </c:pt>
                <c:pt idx="151">
                  <c:v>44407</c:v>
                </c:pt>
                <c:pt idx="152">
                  <c:v>44410</c:v>
                </c:pt>
                <c:pt idx="153">
                  <c:v>44411</c:v>
                </c:pt>
                <c:pt idx="154">
                  <c:v>44412</c:v>
                </c:pt>
                <c:pt idx="155">
                  <c:v>44413</c:v>
                </c:pt>
                <c:pt idx="156">
                  <c:v>44414</c:v>
                </c:pt>
                <c:pt idx="157">
                  <c:v>44417</c:v>
                </c:pt>
                <c:pt idx="158">
                  <c:v>44418</c:v>
                </c:pt>
                <c:pt idx="159">
                  <c:v>44419</c:v>
                </c:pt>
                <c:pt idx="160">
                  <c:v>44420</c:v>
                </c:pt>
                <c:pt idx="161">
                  <c:v>44421</c:v>
                </c:pt>
                <c:pt idx="162">
                  <c:v>44424</c:v>
                </c:pt>
                <c:pt idx="163">
                  <c:v>44425</c:v>
                </c:pt>
                <c:pt idx="164">
                  <c:v>44426</c:v>
                </c:pt>
                <c:pt idx="165">
                  <c:v>44427</c:v>
                </c:pt>
                <c:pt idx="166">
                  <c:v>44428</c:v>
                </c:pt>
                <c:pt idx="167">
                  <c:v>44431</c:v>
                </c:pt>
                <c:pt idx="168">
                  <c:v>44432</c:v>
                </c:pt>
                <c:pt idx="169">
                  <c:v>44433</c:v>
                </c:pt>
                <c:pt idx="170">
                  <c:v>44434</c:v>
                </c:pt>
                <c:pt idx="171">
                  <c:v>44435</c:v>
                </c:pt>
                <c:pt idx="172">
                  <c:v>44438</c:v>
                </c:pt>
                <c:pt idx="173">
                  <c:v>44439</c:v>
                </c:pt>
                <c:pt idx="174">
                  <c:v>44440</c:v>
                </c:pt>
                <c:pt idx="175">
                  <c:v>44441</c:v>
                </c:pt>
                <c:pt idx="176">
                  <c:v>44442</c:v>
                </c:pt>
                <c:pt idx="177">
                  <c:v>44445</c:v>
                </c:pt>
                <c:pt idx="178">
                  <c:v>44446</c:v>
                </c:pt>
                <c:pt idx="179">
                  <c:v>44447</c:v>
                </c:pt>
                <c:pt idx="180">
                  <c:v>44448</c:v>
                </c:pt>
                <c:pt idx="181">
                  <c:v>44449</c:v>
                </c:pt>
                <c:pt idx="182">
                  <c:v>44452</c:v>
                </c:pt>
                <c:pt idx="183">
                  <c:v>44453</c:v>
                </c:pt>
                <c:pt idx="184">
                  <c:v>44454</c:v>
                </c:pt>
                <c:pt idx="185">
                  <c:v>44455</c:v>
                </c:pt>
                <c:pt idx="186">
                  <c:v>44456</c:v>
                </c:pt>
                <c:pt idx="187">
                  <c:v>44459</c:v>
                </c:pt>
                <c:pt idx="188">
                  <c:v>44460</c:v>
                </c:pt>
                <c:pt idx="189">
                  <c:v>44461</c:v>
                </c:pt>
                <c:pt idx="190">
                  <c:v>44462</c:v>
                </c:pt>
                <c:pt idx="191">
                  <c:v>44463</c:v>
                </c:pt>
                <c:pt idx="192">
                  <c:v>44466</c:v>
                </c:pt>
                <c:pt idx="193">
                  <c:v>44467</c:v>
                </c:pt>
                <c:pt idx="194">
                  <c:v>44468</c:v>
                </c:pt>
                <c:pt idx="195">
                  <c:v>44469</c:v>
                </c:pt>
                <c:pt idx="196">
                  <c:v>44470</c:v>
                </c:pt>
                <c:pt idx="197">
                  <c:v>44473</c:v>
                </c:pt>
                <c:pt idx="198">
                  <c:v>44474</c:v>
                </c:pt>
                <c:pt idx="199">
                  <c:v>44475</c:v>
                </c:pt>
                <c:pt idx="200">
                  <c:v>44476</c:v>
                </c:pt>
                <c:pt idx="201">
                  <c:v>44477</c:v>
                </c:pt>
                <c:pt idx="202">
                  <c:v>44480</c:v>
                </c:pt>
                <c:pt idx="203">
                  <c:v>44481</c:v>
                </c:pt>
                <c:pt idx="204">
                  <c:v>44482</c:v>
                </c:pt>
                <c:pt idx="205">
                  <c:v>44483</c:v>
                </c:pt>
                <c:pt idx="206">
                  <c:v>44484</c:v>
                </c:pt>
                <c:pt idx="207">
                  <c:v>44487</c:v>
                </c:pt>
                <c:pt idx="208">
                  <c:v>44488</c:v>
                </c:pt>
                <c:pt idx="209">
                  <c:v>44489</c:v>
                </c:pt>
                <c:pt idx="210">
                  <c:v>44490</c:v>
                </c:pt>
                <c:pt idx="211">
                  <c:v>44491</c:v>
                </c:pt>
                <c:pt idx="212">
                  <c:v>44494</c:v>
                </c:pt>
                <c:pt idx="213">
                  <c:v>44495</c:v>
                </c:pt>
                <c:pt idx="214">
                  <c:v>44496</c:v>
                </c:pt>
                <c:pt idx="215">
                  <c:v>44497</c:v>
                </c:pt>
                <c:pt idx="216">
                  <c:v>44498</c:v>
                </c:pt>
                <c:pt idx="217">
                  <c:v>44501</c:v>
                </c:pt>
                <c:pt idx="218">
                  <c:v>44502</c:v>
                </c:pt>
                <c:pt idx="219">
                  <c:v>44503</c:v>
                </c:pt>
                <c:pt idx="220">
                  <c:v>44504</c:v>
                </c:pt>
                <c:pt idx="221">
                  <c:v>44505</c:v>
                </c:pt>
                <c:pt idx="222">
                  <c:v>44508</c:v>
                </c:pt>
                <c:pt idx="223">
                  <c:v>44509</c:v>
                </c:pt>
                <c:pt idx="224">
                  <c:v>44510</c:v>
                </c:pt>
                <c:pt idx="225">
                  <c:v>44511</c:v>
                </c:pt>
                <c:pt idx="226">
                  <c:v>44512</c:v>
                </c:pt>
                <c:pt idx="227">
                  <c:v>44515</c:v>
                </c:pt>
                <c:pt idx="228">
                  <c:v>44516</c:v>
                </c:pt>
                <c:pt idx="229">
                  <c:v>44517</c:v>
                </c:pt>
                <c:pt idx="230">
                  <c:v>44518</c:v>
                </c:pt>
                <c:pt idx="231">
                  <c:v>44519</c:v>
                </c:pt>
                <c:pt idx="232">
                  <c:v>44522</c:v>
                </c:pt>
                <c:pt idx="233">
                  <c:v>44523</c:v>
                </c:pt>
                <c:pt idx="234">
                  <c:v>44524</c:v>
                </c:pt>
                <c:pt idx="235">
                  <c:v>44525</c:v>
                </c:pt>
                <c:pt idx="236">
                  <c:v>44526</c:v>
                </c:pt>
                <c:pt idx="237">
                  <c:v>44529</c:v>
                </c:pt>
                <c:pt idx="238">
                  <c:v>44530</c:v>
                </c:pt>
                <c:pt idx="239">
                  <c:v>44531</c:v>
                </c:pt>
                <c:pt idx="240">
                  <c:v>44532</c:v>
                </c:pt>
                <c:pt idx="241">
                  <c:v>44533</c:v>
                </c:pt>
                <c:pt idx="242">
                  <c:v>44536</c:v>
                </c:pt>
                <c:pt idx="243">
                  <c:v>44537</c:v>
                </c:pt>
                <c:pt idx="244">
                  <c:v>44538</c:v>
                </c:pt>
                <c:pt idx="245">
                  <c:v>44539</c:v>
                </c:pt>
                <c:pt idx="246">
                  <c:v>44540</c:v>
                </c:pt>
                <c:pt idx="247">
                  <c:v>44543</c:v>
                </c:pt>
                <c:pt idx="248">
                  <c:v>44544</c:v>
                </c:pt>
                <c:pt idx="249">
                  <c:v>44545</c:v>
                </c:pt>
                <c:pt idx="250">
                  <c:v>44546</c:v>
                </c:pt>
                <c:pt idx="251">
                  <c:v>44547</c:v>
                </c:pt>
                <c:pt idx="252">
                  <c:v>44550</c:v>
                </c:pt>
                <c:pt idx="253">
                  <c:v>44551</c:v>
                </c:pt>
                <c:pt idx="254">
                  <c:v>44552</c:v>
                </c:pt>
                <c:pt idx="255">
                  <c:v>44553</c:v>
                </c:pt>
                <c:pt idx="256">
                  <c:v>44554</c:v>
                </c:pt>
                <c:pt idx="257">
                  <c:v>44557</c:v>
                </c:pt>
                <c:pt idx="258">
                  <c:v>44558</c:v>
                </c:pt>
                <c:pt idx="259">
                  <c:v>44559</c:v>
                </c:pt>
                <c:pt idx="260">
                  <c:v>44560</c:v>
                </c:pt>
                <c:pt idx="261">
                  <c:v>44561</c:v>
                </c:pt>
              </c:numCache>
            </c:numRef>
          </c:cat>
          <c:val>
            <c:numRef>
              <c:f>Sheet1!$C$2:$C$263</c:f>
              <c:numCache>
                <c:formatCode>#,##0.00</c:formatCode>
                <c:ptCount val="262"/>
                <c:pt idx="0">
                  <c:v>328.20441195479498</c:v>
                </c:pt>
                <c:pt idx="1">
                  <c:v>328.220963959698</c:v>
                </c:pt>
                <c:pt idx="2">
                  <c:v>326.55452140050102</c:v>
                </c:pt>
                <c:pt idx="3">
                  <c:v>328.59147605741202</c:v>
                </c:pt>
                <c:pt idx="4">
                  <c:v>330.059311530591</c:v>
                </c:pt>
                <c:pt idx="5">
                  <c:v>333.99874480722599</c:v>
                </c:pt>
                <c:pt idx="6">
                  <c:v>337.09307781508699</c:v>
                </c:pt>
                <c:pt idx="7">
                  <c:v>334.49772195853399</c:v>
                </c:pt>
                <c:pt idx="8">
                  <c:v>335.09226014963002</c:v>
                </c:pt>
                <c:pt idx="9">
                  <c:v>336.02711745915502</c:v>
                </c:pt>
                <c:pt idx="10">
                  <c:v>336.082115487907</c:v>
                </c:pt>
                <c:pt idx="11">
                  <c:v>333.19118455166699</c:v>
                </c:pt>
                <c:pt idx="12">
                  <c:v>333.090549518751</c:v>
                </c:pt>
                <c:pt idx="13">
                  <c:v>335.85917741481001</c:v>
                </c:pt>
                <c:pt idx="14">
                  <c:v>339.59377163227998</c:v>
                </c:pt>
                <c:pt idx="15">
                  <c:v>340.208633832712</c:v>
                </c:pt>
                <c:pt idx="16">
                  <c:v>338.71733333478898</c:v>
                </c:pt>
                <c:pt idx="17">
                  <c:v>339.43331257750799</c:v>
                </c:pt>
                <c:pt idx="18">
                  <c:v>338.42185826293701</c:v>
                </c:pt>
                <c:pt idx="19">
                  <c:v>331.51581102024801</c:v>
                </c:pt>
                <c:pt idx="20">
                  <c:v>332.54532034279998</c:v>
                </c:pt>
                <c:pt idx="21">
                  <c:v>326.711723439254</c:v>
                </c:pt>
                <c:pt idx="22">
                  <c:v>331.60988004941498</c:v>
                </c:pt>
                <c:pt idx="23">
                  <c:v>335.89731044815198</c:v>
                </c:pt>
                <c:pt idx="24">
                  <c:v>336.916129784058</c:v>
                </c:pt>
                <c:pt idx="25">
                  <c:v>338.86538241196001</c:v>
                </c:pt>
                <c:pt idx="26">
                  <c:v>340.81592604961901</c:v>
                </c:pt>
                <c:pt idx="27">
                  <c:v>343.34686686641498</c:v>
                </c:pt>
                <c:pt idx="28">
                  <c:v>343.96590506140302</c:v>
                </c:pt>
                <c:pt idx="29">
                  <c:v>344.658990271905</c:v>
                </c:pt>
                <c:pt idx="30">
                  <c:v>345.54573257546201</c:v>
                </c:pt>
                <c:pt idx="31">
                  <c:v>346.828126977718</c:v>
                </c:pt>
                <c:pt idx="32">
                  <c:v>348.27677243287297</c:v>
                </c:pt>
                <c:pt idx="33">
                  <c:v>348.29940143753998</c:v>
                </c:pt>
                <c:pt idx="34">
                  <c:v>347.12255704064103</c:v>
                </c:pt>
                <c:pt idx="35">
                  <c:v>345.10599138043699</c:v>
                </c:pt>
                <c:pt idx="36">
                  <c:v>345.65698757176398</c:v>
                </c:pt>
                <c:pt idx="37">
                  <c:v>342.63703359401802</c:v>
                </c:pt>
                <c:pt idx="38">
                  <c:v>342.78117564891301</c:v>
                </c:pt>
                <c:pt idx="39">
                  <c:v>343.46789985700599</c:v>
                </c:pt>
                <c:pt idx="40">
                  <c:v>339.292498500806</c:v>
                </c:pt>
                <c:pt idx="41">
                  <c:v>334.27949485774599</c:v>
                </c:pt>
                <c:pt idx="42">
                  <c:v>341.09935807553899</c:v>
                </c:pt>
                <c:pt idx="43">
                  <c:v>339.37175651181099</c:v>
                </c:pt>
                <c:pt idx="44">
                  <c:v>337.19355180069698</c:v>
                </c:pt>
                <c:pt idx="45">
                  <c:v>332.51273126340101</c:v>
                </c:pt>
                <c:pt idx="46">
                  <c:v>334.63867395509601</c:v>
                </c:pt>
                <c:pt idx="47">
                  <c:v>332.95750641343102</c:v>
                </c:pt>
                <c:pt idx="48">
                  <c:v>337.46963486639902</c:v>
                </c:pt>
                <c:pt idx="49">
                  <c:v>339.157287404594</c:v>
                </c:pt>
                <c:pt idx="50">
                  <c:v>343.55209682769299</c:v>
                </c:pt>
                <c:pt idx="51">
                  <c:v>343.39103778387403</c:v>
                </c:pt>
                <c:pt idx="52">
                  <c:v>344.68207720497497</c:v>
                </c:pt>
                <c:pt idx="53">
                  <c:v>345.18262937750899</c:v>
                </c:pt>
                <c:pt idx="54">
                  <c:v>345.317636413591</c:v>
                </c:pt>
                <c:pt idx="55">
                  <c:v>342.91964963733102</c:v>
                </c:pt>
                <c:pt idx="56">
                  <c:v>341.92776332949899</c:v>
                </c:pt>
                <c:pt idx="57">
                  <c:v>343.34443679727201</c:v>
                </c:pt>
                <c:pt idx="58">
                  <c:v>340.63132291183501</c:v>
                </c:pt>
                <c:pt idx="59">
                  <c:v>337.587978926522</c:v>
                </c:pt>
                <c:pt idx="60">
                  <c:v>338.12324509118298</c:v>
                </c:pt>
                <c:pt idx="61">
                  <c:v>343.00860368377403</c:v>
                </c:pt>
                <c:pt idx="62">
                  <c:v>342.75387760548</c:v>
                </c:pt>
                <c:pt idx="63">
                  <c:v>342.59095355998102</c:v>
                </c:pt>
                <c:pt idx="64">
                  <c:v>343.20787982769502</c:v>
                </c:pt>
                <c:pt idx="65">
                  <c:v>346.89347702018699</c:v>
                </c:pt>
                <c:pt idx="66">
                  <c:v>347.175753122912</c:v>
                </c:pt>
                <c:pt idx="67">
                  <c:v>350.516660216942</c:v>
                </c:pt>
                <c:pt idx="68">
                  <c:v>351.16247941697299</c:v>
                </c:pt>
                <c:pt idx="69">
                  <c:v>351.41594550973502</c:v>
                </c:pt>
                <c:pt idx="70">
                  <c:v>353.15747406258902</c:v>
                </c:pt>
                <c:pt idx="71">
                  <c:v>354.27088641536602</c:v>
                </c:pt>
                <c:pt idx="72">
                  <c:v>353.69910223860001</c:v>
                </c:pt>
                <c:pt idx="73">
                  <c:v>354.92478963796202</c:v>
                </c:pt>
                <c:pt idx="74">
                  <c:v>354.88393761721198</c:v>
                </c:pt>
                <c:pt idx="75">
                  <c:v>358.05640366222701</c:v>
                </c:pt>
                <c:pt idx="76">
                  <c:v>359.55970615842602</c:v>
                </c:pt>
                <c:pt idx="77">
                  <c:v>358.61682083954099</c:v>
                </c:pt>
                <c:pt idx="78">
                  <c:v>355.60584087557697</c:v>
                </c:pt>
                <c:pt idx="79">
                  <c:v>357.07528034528599</c:v>
                </c:pt>
                <c:pt idx="80">
                  <c:v>356.30006809057198</c:v>
                </c:pt>
                <c:pt idx="81">
                  <c:v>359.06250000124601</c:v>
                </c:pt>
                <c:pt idx="82">
                  <c:v>360.39357844062499</c:v>
                </c:pt>
                <c:pt idx="83">
                  <c:v>360.01456033471999</c:v>
                </c:pt>
                <c:pt idx="84">
                  <c:v>360.12554835949101</c:v>
                </c:pt>
                <c:pt idx="85">
                  <c:v>361.35921975477697</c:v>
                </c:pt>
                <c:pt idx="86">
                  <c:v>358.213795745178</c:v>
                </c:pt>
                <c:pt idx="87">
                  <c:v>358.97974599989499</c:v>
                </c:pt>
                <c:pt idx="88">
                  <c:v>356.077438046444</c:v>
                </c:pt>
                <c:pt idx="89">
                  <c:v>357.13377438310198</c:v>
                </c:pt>
                <c:pt idx="90">
                  <c:v>359.51185015298898</c:v>
                </c:pt>
                <c:pt idx="91">
                  <c:v>362.74439822135002</c:v>
                </c:pt>
                <c:pt idx="92">
                  <c:v>360.816338579258</c:v>
                </c:pt>
                <c:pt idx="93">
                  <c:v>356.71092124396301</c:v>
                </c:pt>
                <c:pt idx="94">
                  <c:v>350.78061730282502</c:v>
                </c:pt>
                <c:pt idx="95">
                  <c:v>351.759098612564</c:v>
                </c:pt>
                <c:pt idx="96">
                  <c:v>357.18672338856197</c:v>
                </c:pt>
                <c:pt idx="97">
                  <c:v>356.86431829386203</c:v>
                </c:pt>
                <c:pt idx="98">
                  <c:v>357.05249334850902</c:v>
                </c:pt>
                <c:pt idx="99">
                  <c:v>354.99603269589602</c:v>
                </c:pt>
                <c:pt idx="100">
                  <c:v>358.441076820859</c:v>
                </c:pt>
                <c:pt idx="101">
                  <c:v>358.574649852292</c:v>
                </c:pt>
                <c:pt idx="102">
                  <c:v>360.99156064063902</c:v>
                </c:pt>
                <c:pt idx="103">
                  <c:v>361.55747581122</c:v>
                </c:pt>
                <c:pt idx="104">
                  <c:v>362.20910101551101</c:v>
                </c:pt>
                <c:pt idx="105">
                  <c:v>362.44529909156199</c:v>
                </c:pt>
                <c:pt idx="106">
                  <c:v>363.62225346720101</c:v>
                </c:pt>
                <c:pt idx="107">
                  <c:v>363.78846752644398</c:v>
                </c:pt>
                <c:pt idx="108">
                  <c:v>364.974922905352</c:v>
                </c:pt>
                <c:pt idx="109">
                  <c:v>365.34291303208499</c:v>
                </c:pt>
                <c:pt idx="110">
                  <c:v>363.82306353380199</c:v>
                </c:pt>
                <c:pt idx="111">
                  <c:v>366.36494236387898</c:v>
                </c:pt>
                <c:pt idx="112">
                  <c:v>366.723308497093</c:v>
                </c:pt>
                <c:pt idx="113">
                  <c:v>366.71518949974899</c:v>
                </c:pt>
                <c:pt idx="114">
                  <c:v>366.01959529047002</c:v>
                </c:pt>
                <c:pt idx="115">
                  <c:v>367.39275674668698</c:v>
                </c:pt>
                <c:pt idx="116">
                  <c:v>368.06596396435401</c:v>
                </c:pt>
                <c:pt idx="117">
                  <c:v>368.91144924714803</c:v>
                </c:pt>
                <c:pt idx="118">
                  <c:v>368.47750811664099</c:v>
                </c:pt>
                <c:pt idx="119">
                  <c:v>367.26264672638399</c:v>
                </c:pt>
                <c:pt idx="120">
                  <c:v>365.76653622766798</c:v>
                </c:pt>
                <c:pt idx="121">
                  <c:v>361.22213873556899</c:v>
                </c:pt>
                <c:pt idx="122">
                  <c:v>363.83587458291998</c:v>
                </c:pt>
                <c:pt idx="123">
                  <c:v>365.73462719015498</c:v>
                </c:pt>
                <c:pt idx="124">
                  <c:v>365.88493622206198</c:v>
                </c:pt>
                <c:pt idx="125">
                  <c:v>367.80687586059702</c:v>
                </c:pt>
                <c:pt idx="126">
                  <c:v>369.46858241651603</c:v>
                </c:pt>
                <c:pt idx="127">
                  <c:v>369.55760143782601</c:v>
                </c:pt>
                <c:pt idx="128">
                  <c:v>369.41098437457202</c:v>
                </c:pt>
                <c:pt idx="129">
                  <c:v>368.582862094473</c:v>
                </c:pt>
                <c:pt idx="130">
                  <c:v>369.54587140180899</c:v>
                </c:pt>
                <c:pt idx="131">
                  <c:v>371.03081388140401</c:v>
                </c:pt>
                <c:pt idx="132">
                  <c:v>371.41653599428901</c:v>
                </c:pt>
                <c:pt idx="133">
                  <c:v>370.396724648972</c:v>
                </c:pt>
                <c:pt idx="134">
                  <c:v>370.97525984965</c:v>
                </c:pt>
                <c:pt idx="135">
                  <c:v>367.259181640706</c:v>
                </c:pt>
                <c:pt idx="136">
                  <c:v>370.619970742433</c:v>
                </c:pt>
                <c:pt idx="137">
                  <c:v>372.53354335960103</c:v>
                </c:pt>
                <c:pt idx="138">
                  <c:v>372.02244719415</c:v>
                </c:pt>
                <c:pt idx="139">
                  <c:v>371.93145414938601</c:v>
                </c:pt>
                <c:pt idx="140">
                  <c:v>370.69868574530301</c:v>
                </c:pt>
                <c:pt idx="141">
                  <c:v>368.40155299272101</c:v>
                </c:pt>
                <c:pt idx="142">
                  <c:v>362.39630205301103</c:v>
                </c:pt>
                <c:pt idx="143">
                  <c:v>365.41441503084701</c:v>
                </c:pt>
                <c:pt idx="144">
                  <c:v>368.739041105019</c:v>
                </c:pt>
                <c:pt idx="145">
                  <c:v>370.31063860976701</c:v>
                </c:pt>
                <c:pt idx="146">
                  <c:v>372.54985434623597</c:v>
                </c:pt>
                <c:pt idx="147">
                  <c:v>372.33162127294702</c:v>
                </c:pt>
                <c:pt idx="148">
                  <c:v>370.14926057447502</c:v>
                </c:pt>
                <c:pt idx="149">
                  <c:v>370.76926576802703</c:v>
                </c:pt>
                <c:pt idx="150">
                  <c:v>373.90272077519398</c:v>
                </c:pt>
                <c:pt idx="151">
                  <c:v>371.12204288325597</c:v>
                </c:pt>
                <c:pt idx="152">
                  <c:v>372.49758832754901</c:v>
                </c:pt>
                <c:pt idx="153">
                  <c:v>374.17500188541999</c:v>
                </c:pt>
                <c:pt idx="154">
                  <c:v>373.809769778332</c:v>
                </c:pt>
                <c:pt idx="155">
                  <c:v>375.453173331367</c:v>
                </c:pt>
                <c:pt idx="156">
                  <c:v>374.76744910976299</c:v>
                </c:pt>
                <c:pt idx="157">
                  <c:v>374.73400010305801</c:v>
                </c:pt>
                <c:pt idx="158">
                  <c:v>375.21145727399801</c:v>
                </c:pt>
                <c:pt idx="159">
                  <c:v>376.24388461729598</c:v>
                </c:pt>
                <c:pt idx="160">
                  <c:v>376.760685767577</c:v>
                </c:pt>
                <c:pt idx="161">
                  <c:v>377.43140697066599</c:v>
                </c:pt>
                <c:pt idx="162">
                  <c:v>376.820087774873</c:v>
                </c:pt>
                <c:pt idx="163">
                  <c:v>373.96576585838898</c:v>
                </c:pt>
                <c:pt idx="164">
                  <c:v>371.84360916327699</c:v>
                </c:pt>
                <c:pt idx="165">
                  <c:v>369.31204034788698</c:v>
                </c:pt>
                <c:pt idx="166">
                  <c:v>370.70970678722801</c:v>
                </c:pt>
                <c:pt idx="167">
                  <c:v>374.77982411579399</c:v>
                </c:pt>
                <c:pt idx="168">
                  <c:v>376.91970781308902</c:v>
                </c:pt>
                <c:pt idx="169">
                  <c:v>377.52235399169899</c:v>
                </c:pt>
                <c:pt idx="170">
                  <c:v>375.569790369038</c:v>
                </c:pt>
                <c:pt idx="171">
                  <c:v>378.297927260645</c:v>
                </c:pt>
                <c:pt idx="172">
                  <c:v>380.14199085853102</c:v>
                </c:pt>
                <c:pt idx="173">
                  <c:v>380.41097594799902</c:v>
                </c:pt>
                <c:pt idx="174">
                  <c:v>381.65886336973102</c:v>
                </c:pt>
                <c:pt idx="175">
                  <c:v>382.78799672793298</c:v>
                </c:pt>
                <c:pt idx="176">
                  <c:v>383.204187877062</c:v>
                </c:pt>
                <c:pt idx="177">
                  <c:v>384.12530019030999</c:v>
                </c:pt>
                <c:pt idx="178">
                  <c:v>383.04076385234299</c:v>
                </c:pt>
                <c:pt idx="179">
                  <c:v>381.35972530084899</c:v>
                </c:pt>
                <c:pt idx="180">
                  <c:v>379.74680575835498</c:v>
                </c:pt>
                <c:pt idx="181">
                  <c:v>378.58008636854498</c:v>
                </c:pt>
                <c:pt idx="182">
                  <c:v>378.75721641935502</c:v>
                </c:pt>
                <c:pt idx="183">
                  <c:v>377.54525601113198</c:v>
                </c:pt>
                <c:pt idx="184">
                  <c:v>378.53833134468101</c:v>
                </c:pt>
                <c:pt idx="185">
                  <c:v>377.59855902371299</c:v>
                </c:pt>
                <c:pt idx="186">
                  <c:v>374.91937014776499</c:v>
                </c:pt>
                <c:pt idx="187">
                  <c:v>368.81547217205701</c:v>
                </c:pt>
                <c:pt idx="188">
                  <c:v>369.28775731280302</c:v>
                </c:pt>
                <c:pt idx="189">
                  <c:v>371.97074317593399</c:v>
                </c:pt>
                <c:pt idx="190">
                  <c:v>375.77616743415899</c:v>
                </c:pt>
                <c:pt idx="191">
                  <c:v>375.21378326452299</c:v>
                </c:pt>
                <c:pt idx="192">
                  <c:v>374.44903101130399</c:v>
                </c:pt>
                <c:pt idx="193">
                  <c:v>367.54446875808202</c:v>
                </c:pt>
                <c:pt idx="194">
                  <c:v>366.97417657937501</c:v>
                </c:pt>
                <c:pt idx="195">
                  <c:v>364.696292847866</c:v>
                </c:pt>
                <c:pt idx="196">
                  <c:v>366.20660832900001</c:v>
                </c:pt>
                <c:pt idx="197">
                  <c:v>362.69019019432</c:v>
                </c:pt>
                <c:pt idx="198">
                  <c:v>365.20025801745601</c:v>
                </c:pt>
                <c:pt idx="199">
                  <c:v>364.84812389426997</c:v>
                </c:pt>
                <c:pt idx="200">
                  <c:v>369.07265128525398</c:v>
                </c:pt>
                <c:pt idx="201">
                  <c:v>368.91104322899997</c:v>
                </c:pt>
                <c:pt idx="202">
                  <c:v>367.91216489502</c:v>
                </c:pt>
                <c:pt idx="203">
                  <c:v>366.76226951467697</c:v>
                </c:pt>
                <c:pt idx="204">
                  <c:v>368.52553109558198</c:v>
                </c:pt>
                <c:pt idx="205">
                  <c:v>373.63897275571901</c:v>
                </c:pt>
                <c:pt idx="206">
                  <c:v>376.889882829356</c:v>
                </c:pt>
                <c:pt idx="207">
                  <c:v>377.36490398324497</c:v>
                </c:pt>
                <c:pt idx="208">
                  <c:v>380.13974989720901</c:v>
                </c:pt>
                <c:pt idx="209">
                  <c:v>381.60044137183797</c:v>
                </c:pt>
                <c:pt idx="210">
                  <c:v>381.82732744746198</c:v>
                </c:pt>
                <c:pt idx="211">
                  <c:v>381.71158741340798</c:v>
                </c:pt>
                <c:pt idx="212">
                  <c:v>382.794955782329</c:v>
                </c:pt>
                <c:pt idx="213">
                  <c:v>383.56458203702601</c:v>
                </c:pt>
                <c:pt idx="214">
                  <c:v>381.46669335297099</c:v>
                </c:pt>
                <c:pt idx="215">
                  <c:v>384.171594216024</c:v>
                </c:pt>
                <c:pt idx="216">
                  <c:v>383.31167592942802</c:v>
                </c:pt>
                <c:pt idx="217">
                  <c:v>384.99780848831</c:v>
                </c:pt>
                <c:pt idx="218">
                  <c:v>385.53007265551901</c:v>
                </c:pt>
                <c:pt idx="219">
                  <c:v>387.26231320761701</c:v>
                </c:pt>
                <c:pt idx="220">
                  <c:v>388.81529572885802</c:v>
                </c:pt>
                <c:pt idx="221">
                  <c:v>389.50473593480598</c:v>
                </c:pt>
                <c:pt idx="222">
                  <c:v>390.26777917909402</c:v>
                </c:pt>
                <c:pt idx="223">
                  <c:v>389.37183390626501</c:v>
                </c:pt>
                <c:pt idx="224">
                  <c:v>386.65613100354699</c:v>
                </c:pt>
                <c:pt idx="225">
                  <c:v>386.96490909924898</c:v>
                </c:pt>
                <c:pt idx="226">
                  <c:v>389.46496392291601</c:v>
                </c:pt>
                <c:pt idx="227">
                  <c:v>389.81465403741498</c:v>
                </c:pt>
                <c:pt idx="228">
                  <c:v>390.54447727288402</c:v>
                </c:pt>
                <c:pt idx="229">
                  <c:v>389.282730858121</c:v>
                </c:pt>
                <c:pt idx="230">
                  <c:v>389.42616188566501</c:v>
                </c:pt>
                <c:pt idx="231">
                  <c:v>388.57753159806703</c:v>
                </c:pt>
                <c:pt idx="232">
                  <c:v>386.374568881605</c:v>
                </c:pt>
                <c:pt idx="233">
                  <c:v>385.67193463456999</c:v>
                </c:pt>
                <c:pt idx="234">
                  <c:v>385.73481666942098</c:v>
                </c:pt>
                <c:pt idx="235">
                  <c:v>386.26422185159902</c:v>
                </c:pt>
                <c:pt idx="236">
                  <c:v>377.634419048506</c:v>
                </c:pt>
                <c:pt idx="237">
                  <c:v>380.04666282517002</c:v>
                </c:pt>
                <c:pt idx="238">
                  <c:v>374.08154887555702</c:v>
                </c:pt>
                <c:pt idx="239">
                  <c:v>373.12835957398698</c:v>
                </c:pt>
                <c:pt idx="240">
                  <c:v>375.997932513867</c:v>
                </c:pt>
                <c:pt idx="241">
                  <c:v>372.95698651820601</c:v>
                </c:pt>
                <c:pt idx="242">
                  <c:v>375.884851476373</c:v>
                </c:pt>
                <c:pt idx="243">
                  <c:v>383.79523905632101</c:v>
                </c:pt>
                <c:pt idx="244">
                  <c:v>385.30025355323897</c:v>
                </c:pt>
                <c:pt idx="245">
                  <c:v>383.00719681219402</c:v>
                </c:pt>
                <c:pt idx="246">
                  <c:v>384.36989727511701</c:v>
                </c:pt>
                <c:pt idx="247">
                  <c:v>381.29288025736003</c:v>
                </c:pt>
                <c:pt idx="248">
                  <c:v>378.46330232320503</c:v>
                </c:pt>
                <c:pt idx="249">
                  <c:v>382.15864654322098</c:v>
                </c:pt>
                <c:pt idx="250">
                  <c:v>381.68151937113998</c:v>
                </c:pt>
                <c:pt idx="251">
                  <c:v>378.47959833417201</c:v>
                </c:pt>
                <c:pt idx="252">
                  <c:v>373.37324867346399</c:v>
                </c:pt>
                <c:pt idx="253">
                  <c:v>379.40528762253598</c:v>
                </c:pt>
                <c:pt idx="254">
                  <c:v>382.98996178291202</c:v>
                </c:pt>
                <c:pt idx="255">
                  <c:v>385.74728066332301</c:v>
                </c:pt>
                <c:pt idx="256">
                  <c:v>385.86687269693101</c:v>
                </c:pt>
                <c:pt idx="257">
                  <c:v>389.21303177022298</c:v>
                </c:pt>
                <c:pt idx="258">
                  <c:v>389.57217790068302</c:v>
                </c:pt>
                <c:pt idx="259">
                  <c:v>389.80826296474203</c:v>
                </c:pt>
                <c:pt idx="260">
                  <c:v>389.27789077769199</c:v>
                </c:pt>
                <c:pt idx="261">
                  <c:v>389.04479670443999</c:v>
                </c:pt>
              </c:numCache>
            </c:numRef>
          </c:val>
          <c:extLst>
            <c:ext xmlns:c16="http://schemas.microsoft.com/office/drawing/2014/chart" uri="{C3380CC4-5D6E-409C-BE32-E72D297353CC}">
              <c16:uniqueId val="{00000000-0234-40BE-8F9B-08A7D62D0486}"/>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mmm\ dd\,\ yyyy</c:formatCode>
                <c:ptCount val="262"/>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pt idx="65">
                  <c:v>44287</c:v>
                </c:pt>
                <c:pt idx="66">
                  <c:v>44288</c:v>
                </c:pt>
                <c:pt idx="67">
                  <c:v>44291</c:v>
                </c:pt>
                <c:pt idx="68">
                  <c:v>44292</c:v>
                </c:pt>
                <c:pt idx="69">
                  <c:v>44293</c:v>
                </c:pt>
                <c:pt idx="70">
                  <c:v>44294</c:v>
                </c:pt>
                <c:pt idx="71">
                  <c:v>44295</c:v>
                </c:pt>
                <c:pt idx="72">
                  <c:v>44298</c:v>
                </c:pt>
                <c:pt idx="73">
                  <c:v>44299</c:v>
                </c:pt>
                <c:pt idx="74">
                  <c:v>44300</c:v>
                </c:pt>
                <c:pt idx="75">
                  <c:v>44301</c:v>
                </c:pt>
                <c:pt idx="76">
                  <c:v>44302</c:v>
                </c:pt>
                <c:pt idx="77">
                  <c:v>44305</c:v>
                </c:pt>
                <c:pt idx="78">
                  <c:v>44306</c:v>
                </c:pt>
                <c:pt idx="79">
                  <c:v>44307</c:v>
                </c:pt>
                <c:pt idx="80">
                  <c:v>44308</c:v>
                </c:pt>
                <c:pt idx="81">
                  <c:v>44309</c:v>
                </c:pt>
                <c:pt idx="82">
                  <c:v>44312</c:v>
                </c:pt>
                <c:pt idx="83">
                  <c:v>44313</c:v>
                </c:pt>
                <c:pt idx="84">
                  <c:v>44314</c:v>
                </c:pt>
                <c:pt idx="85">
                  <c:v>44315</c:v>
                </c:pt>
                <c:pt idx="86">
                  <c:v>44316</c:v>
                </c:pt>
                <c:pt idx="87">
                  <c:v>44319</c:v>
                </c:pt>
                <c:pt idx="88">
                  <c:v>44320</c:v>
                </c:pt>
                <c:pt idx="89">
                  <c:v>44321</c:v>
                </c:pt>
                <c:pt idx="90">
                  <c:v>44322</c:v>
                </c:pt>
                <c:pt idx="91">
                  <c:v>44323</c:v>
                </c:pt>
                <c:pt idx="92">
                  <c:v>44326</c:v>
                </c:pt>
                <c:pt idx="93">
                  <c:v>44327</c:v>
                </c:pt>
                <c:pt idx="94">
                  <c:v>44328</c:v>
                </c:pt>
                <c:pt idx="95">
                  <c:v>44329</c:v>
                </c:pt>
                <c:pt idx="96">
                  <c:v>44330</c:v>
                </c:pt>
                <c:pt idx="97">
                  <c:v>44333</c:v>
                </c:pt>
                <c:pt idx="98">
                  <c:v>44334</c:v>
                </c:pt>
                <c:pt idx="99">
                  <c:v>44335</c:v>
                </c:pt>
                <c:pt idx="100">
                  <c:v>44336</c:v>
                </c:pt>
                <c:pt idx="101">
                  <c:v>44337</c:v>
                </c:pt>
                <c:pt idx="102">
                  <c:v>44340</c:v>
                </c:pt>
                <c:pt idx="103">
                  <c:v>44341</c:v>
                </c:pt>
                <c:pt idx="104">
                  <c:v>44342</c:v>
                </c:pt>
                <c:pt idx="105">
                  <c:v>44343</c:v>
                </c:pt>
                <c:pt idx="106">
                  <c:v>44344</c:v>
                </c:pt>
                <c:pt idx="107">
                  <c:v>44347</c:v>
                </c:pt>
                <c:pt idx="108">
                  <c:v>44348</c:v>
                </c:pt>
                <c:pt idx="109">
                  <c:v>44349</c:v>
                </c:pt>
                <c:pt idx="110">
                  <c:v>44350</c:v>
                </c:pt>
                <c:pt idx="111">
                  <c:v>44351</c:v>
                </c:pt>
                <c:pt idx="112">
                  <c:v>44354</c:v>
                </c:pt>
                <c:pt idx="113">
                  <c:v>44355</c:v>
                </c:pt>
                <c:pt idx="114">
                  <c:v>44356</c:v>
                </c:pt>
                <c:pt idx="115">
                  <c:v>44357</c:v>
                </c:pt>
                <c:pt idx="116">
                  <c:v>44358</c:v>
                </c:pt>
                <c:pt idx="117">
                  <c:v>44361</c:v>
                </c:pt>
                <c:pt idx="118">
                  <c:v>44362</c:v>
                </c:pt>
                <c:pt idx="119">
                  <c:v>44363</c:v>
                </c:pt>
                <c:pt idx="120">
                  <c:v>44364</c:v>
                </c:pt>
                <c:pt idx="121">
                  <c:v>44365</c:v>
                </c:pt>
                <c:pt idx="122">
                  <c:v>44368</c:v>
                </c:pt>
                <c:pt idx="123">
                  <c:v>44369</c:v>
                </c:pt>
                <c:pt idx="124">
                  <c:v>44370</c:v>
                </c:pt>
                <c:pt idx="125">
                  <c:v>44371</c:v>
                </c:pt>
                <c:pt idx="126">
                  <c:v>44372</c:v>
                </c:pt>
                <c:pt idx="127">
                  <c:v>44375</c:v>
                </c:pt>
                <c:pt idx="128">
                  <c:v>44376</c:v>
                </c:pt>
                <c:pt idx="129">
                  <c:v>44377</c:v>
                </c:pt>
                <c:pt idx="130">
                  <c:v>44378</c:v>
                </c:pt>
                <c:pt idx="131">
                  <c:v>44379</c:v>
                </c:pt>
                <c:pt idx="132">
                  <c:v>44382</c:v>
                </c:pt>
                <c:pt idx="133">
                  <c:v>44383</c:v>
                </c:pt>
                <c:pt idx="134">
                  <c:v>44384</c:v>
                </c:pt>
                <c:pt idx="135">
                  <c:v>44385</c:v>
                </c:pt>
                <c:pt idx="136">
                  <c:v>44386</c:v>
                </c:pt>
                <c:pt idx="137">
                  <c:v>44389</c:v>
                </c:pt>
                <c:pt idx="138">
                  <c:v>44390</c:v>
                </c:pt>
                <c:pt idx="139">
                  <c:v>44391</c:v>
                </c:pt>
                <c:pt idx="140">
                  <c:v>44392</c:v>
                </c:pt>
                <c:pt idx="141">
                  <c:v>44393</c:v>
                </c:pt>
                <c:pt idx="142">
                  <c:v>44396</c:v>
                </c:pt>
                <c:pt idx="143">
                  <c:v>44397</c:v>
                </c:pt>
                <c:pt idx="144">
                  <c:v>44398</c:v>
                </c:pt>
                <c:pt idx="145">
                  <c:v>44399</c:v>
                </c:pt>
                <c:pt idx="146">
                  <c:v>44400</c:v>
                </c:pt>
                <c:pt idx="147">
                  <c:v>44403</c:v>
                </c:pt>
                <c:pt idx="148">
                  <c:v>44404</c:v>
                </c:pt>
                <c:pt idx="149">
                  <c:v>44405</c:v>
                </c:pt>
                <c:pt idx="150">
                  <c:v>44406</c:v>
                </c:pt>
                <c:pt idx="151">
                  <c:v>44407</c:v>
                </c:pt>
                <c:pt idx="152">
                  <c:v>44410</c:v>
                </c:pt>
                <c:pt idx="153">
                  <c:v>44411</c:v>
                </c:pt>
                <c:pt idx="154">
                  <c:v>44412</c:v>
                </c:pt>
                <c:pt idx="155">
                  <c:v>44413</c:v>
                </c:pt>
                <c:pt idx="156">
                  <c:v>44414</c:v>
                </c:pt>
                <c:pt idx="157">
                  <c:v>44417</c:v>
                </c:pt>
                <c:pt idx="158">
                  <c:v>44418</c:v>
                </c:pt>
                <c:pt idx="159">
                  <c:v>44419</c:v>
                </c:pt>
                <c:pt idx="160">
                  <c:v>44420</c:v>
                </c:pt>
                <c:pt idx="161">
                  <c:v>44421</c:v>
                </c:pt>
                <c:pt idx="162">
                  <c:v>44424</c:v>
                </c:pt>
                <c:pt idx="163">
                  <c:v>44425</c:v>
                </c:pt>
                <c:pt idx="164">
                  <c:v>44426</c:v>
                </c:pt>
                <c:pt idx="165">
                  <c:v>44427</c:v>
                </c:pt>
                <c:pt idx="166">
                  <c:v>44428</c:v>
                </c:pt>
                <c:pt idx="167">
                  <c:v>44431</c:v>
                </c:pt>
                <c:pt idx="168">
                  <c:v>44432</c:v>
                </c:pt>
                <c:pt idx="169">
                  <c:v>44433</c:v>
                </c:pt>
                <c:pt idx="170">
                  <c:v>44434</c:v>
                </c:pt>
                <c:pt idx="171">
                  <c:v>44435</c:v>
                </c:pt>
                <c:pt idx="172">
                  <c:v>44438</c:v>
                </c:pt>
                <c:pt idx="173">
                  <c:v>44439</c:v>
                </c:pt>
                <c:pt idx="174">
                  <c:v>44440</c:v>
                </c:pt>
                <c:pt idx="175">
                  <c:v>44441</c:v>
                </c:pt>
                <c:pt idx="176">
                  <c:v>44442</c:v>
                </c:pt>
                <c:pt idx="177">
                  <c:v>44445</c:v>
                </c:pt>
                <c:pt idx="178">
                  <c:v>44446</c:v>
                </c:pt>
                <c:pt idx="179">
                  <c:v>44447</c:v>
                </c:pt>
                <c:pt idx="180">
                  <c:v>44448</c:v>
                </c:pt>
                <c:pt idx="181">
                  <c:v>44449</c:v>
                </c:pt>
                <c:pt idx="182">
                  <c:v>44452</c:v>
                </c:pt>
                <c:pt idx="183">
                  <c:v>44453</c:v>
                </c:pt>
                <c:pt idx="184">
                  <c:v>44454</c:v>
                </c:pt>
                <c:pt idx="185">
                  <c:v>44455</c:v>
                </c:pt>
                <c:pt idx="186">
                  <c:v>44456</c:v>
                </c:pt>
                <c:pt idx="187">
                  <c:v>44459</c:v>
                </c:pt>
                <c:pt idx="188">
                  <c:v>44460</c:v>
                </c:pt>
                <c:pt idx="189">
                  <c:v>44461</c:v>
                </c:pt>
                <c:pt idx="190">
                  <c:v>44462</c:v>
                </c:pt>
                <c:pt idx="191">
                  <c:v>44463</c:v>
                </c:pt>
                <c:pt idx="192">
                  <c:v>44466</c:v>
                </c:pt>
                <c:pt idx="193">
                  <c:v>44467</c:v>
                </c:pt>
                <c:pt idx="194">
                  <c:v>44468</c:v>
                </c:pt>
                <c:pt idx="195">
                  <c:v>44469</c:v>
                </c:pt>
                <c:pt idx="196">
                  <c:v>44470</c:v>
                </c:pt>
                <c:pt idx="197">
                  <c:v>44473</c:v>
                </c:pt>
                <c:pt idx="198">
                  <c:v>44474</c:v>
                </c:pt>
                <c:pt idx="199">
                  <c:v>44475</c:v>
                </c:pt>
                <c:pt idx="200">
                  <c:v>44476</c:v>
                </c:pt>
                <c:pt idx="201">
                  <c:v>44477</c:v>
                </c:pt>
                <c:pt idx="202">
                  <c:v>44480</c:v>
                </c:pt>
                <c:pt idx="203">
                  <c:v>44481</c:v>
                </c:pt>
                <c:pt idx="204">
                  <c:v>44482</c:v>
                </c:pt>
                <c:pt idx="205">
                  <c:v>44483</c:v>
                </c:pt>
                <c:pt idx="206">
                  <c:v>44484</c:v>
                </c:pt>
                <c:pt idx="207">
                  <c:v>44487</c:v>
                </c:pt>
                <c:pt idx="208">
                  <c:v>44488</c:v>
                </c:pt>
                <c:pt idx="209">
                  <c:v>44489</c:v>
                </c:pt>
                <c:pt idx="210">
                  <c:v>44490</c:v>
                </c:pt>
                <c:pt idx="211">
                  <c:v>44491</c:v>
                </c:pt>
                <c:pt idx="212">
                  <c:v>44494</c:v>
                </c:pt>
                <c:pt idx="213">
                  <c:v>44495</c:v>
                </c:pt>
                <c:pt idx="214">
                  <c:v>44496</c:v>
                </c:pt>
                <c:pt idx="215">
                  <c:v>44497</c:v>
                </c:pt>
                <c:pt idx="216">
                  <c:v>44498</c:v>
                </c:pt>
                <c:pt idx="217">
                  <c:v>44501</c:v>
                </c:pt>
                <c:pt idx="218">
                  <c:v>44502</c:v>
                </c:pt>
                <c:pt idx="219">
                  <c:v>44503</c:v>
                </c:pt>
                <c:pt idx="220">
                  <c:v>44504</c:v>
                </c:pt>
                <c:pt idx="221">
                  <c:v>44505</c:v>
                </c:pt>
                <c:pt idx="222">
                  <c:v>44508</c:v>
                </c:pt>
                <c:pt idx="223">
                  <c:v>44509</c:v>
                </c:pt>
                <c:pt idx="224">
                  <c:v>44510</c:v>
                </c:pt>
                <c:pt idx="225">
                  <c:v>44511</c:v>
                </c:pt>
                <c:pt idx="226">
                  <c:v>44512</c:v>
                </c:pt>
                <c:pt idx="227">
                  <c:v>44515</c:v>
                </c:pt>
                <c:pt idx="228">
                  <c:v>44516</c:v>
                </c:pt>
                <c:pt idx="229">
                  <c:v>44517</c:v>
                </c:pt>
                <c:pt idx="230">
                  <c:v>44518</c:v>
                </c:pt>
                <c:pt idx="231">
                  <c:v>44519</c:v>
                </c:pt>
                <c:pt idx="232">
                  <c:v>44522</c:v>
                </c:pt>
                <c:pt idx="233">
                  <c:v>44523</c:v>
                </c:pt>
                <c:pt idx="234">
                  <c:v>44524</c:v>
                </c:pt>
                <c:pt idx="235">
                  <c:v>44525</c:v>
                </c:pt>
                <c:pt idx="236">
                  <c:v>44526</c:v>
                </c:pt>
                <c:pt idx="237">
                  <c:v>44529</c:v>
                </c:pt>
                <c:pt idx="238">
                  <c:v>44530</c:v>
                </c:pt>
                <c:pt idx="239">
                  <c:v>44531</c:v>
                </c:pt>
                <c:pt idx="240">
                  <c:v>44532</c:v>
                </c:pt>
                <c:pt idx="241">
                  <c:v>44533</c:v>
                </c:pt>
                <c:pt idx="242">
                  <c:v>44536</c:v>
                </c:pt>
                <c:pt idx="243">
                  <c:v>44537</c:v>
                </c:pt>
                <c:pt idx="244">
                  <c:v>44538</c:v>
                </c:pt>
                <c:pt idx="245">
                  <c:v>44539</c:v>
                </c:pt>
                <c:pt idx="246">
                  <c:v>44540</c:v>
                </c:pt>
                <c:pt idx="247">
                  <c:v>44543</c:v>
                </c:pt>
                <c:pt idx="248">
                  <c:v>44544</c:v>
                </c:pt>
                <c:pt idx="249">
                  <c:v>44545</c:v>
                </c:pt>
                <c:pt idx="250">
                  <c:v>44546</c:v>
                </c:pt>
                <c:pt idx="251">
                  <c:v>44547</c:v>
                </c:pt>
                <c:pt idx="252">
                  <c:v>44550</c:v>
                </c:pt>
                <c:pt idx="253">
                  <c:v>44551</c:v>
                </c:pt>
                <c:pt idx="254">
                  <c:v>44552</c:v>
                </c:pt>
                <c:pt idx="255">
                  <c:v>44553</c:v>
                </c:pt>
                <c:pt idx="256">
                  <c:v>44554</c:v>
                </c:pt>
                <c:pt idx="257">
                  <c:v>44557</c:v>
                </c:pt>
                <c:pt idx="258">
                  <c:v>44558</c:v>
                </c:pt>
                <c:pt idx="259">
                  <c:v>44559</c:v>
                </c:pt>
                <c:pt idx="260">
                  <c:v>44560</c:v>
                </c:pt>
                <c:pt idx="261">
                  <c:v>44561</c:v>
                </c:pt>
              </c:numCache>
            </c:numRef>
          </c:cat>
          <c:val>
            <c:numRef>
              <c:f>Sheet1!$B$2:$B$263</c:f>
              <c:numCache>
                <c:formatCode>#,##0.000</c:formatCode>
                <c:ptCount val="262"/>
                <c:pt idx="0">
                  <c:v>328.20441195479498</c:v>
                </c:pt>
                <c:pt idx="1">
                  <c:v>328.220963959698</c:v>
                </c:pt>
                <c:pt idx="2">
                  <c:v>326.55452140050102</c:v>
                </c:pt>
                <c:pt idx="3">
                  <c:v>328.59147605741202</c:v>
                </c:pt>
                <c:pt idx="4">
                  <c:v>330.059311530591</c:v>
                </c:pt>
                <c:pt idx="5">
                  <c:v>333.99874480722599</c:v>
                </c:pt>
                <c:pt idx="6">
                  <c:v>337.09307781508699</c:v>
                </c:pt>
                <c:pt idx="7">
                  <c:v>334.49772195853399</c:v>
                </c:pt>
                <c:pt idx="8">
                  <c:v>335.09226014963002</c:v>
                </c:pt>
                <c:pt idx="9">
                  <c:v>336.02711745915502</c:v>
                </c:pt>
                <c:pt idx="10">
                  <c:v>336.082115487907</c:v>
                </c:pt>
                <c:pt idx="11">
                  <c:v>333.19118455166699</c:v>
                </c:pt>
                <c:pt idx="12">
                  <c:v>333.090549518751</c:v>
                </c:pt>
                <c:pt idx="13">
                  <c:v>335.85917741481001</c:v>
                </c:pt>
                <c:pt idx="14">
                  <c:v>339.59377163227998</c:v>
                </c:pt>
                <c:pt idx="15">
                  <c:v>340.208633832712</c:v>
                </c:pt>
                <c:pt idx="16">
                  <c:v>338.71733333478898</c:v>
                </c:pt>
                <c:pt idx="17">
                  <c:v>339.43331257750799</c:v>
                </c:pt>
                <c:pt idx="18">
                  <c:v>338.42185826293701</c:v>
                </c:pt>
                <c:pt idx="19">
                  <c:v>331.51581102024801</c:v>
                </c:pt>
                <c:pt idx="20">
                  <c:v>332.54532034279998</c:v>
                </c:pt>
                <c:pt idx="21">
                  <c:v>326.711723439254</c:v>
                </c:pt>
                <c:pt idx="22">
                  <c:v>331.60988004941498</c:v>
                </c:pt>
                <c:pt idx="23">
                  <c:v>335.89731044815198</c:v>
                </c:pt>
                <c:pt idx="24">
                  <c:v>336.916129784058</c:v>
                </c:pt>
                <c:pt idx="25">
                  <c:v>338.86538241196001</c:v>
                </c:pt>
                <c:pt idx="26">
                  <c:v>340.81592604961901</c:v>
                </c:pt>
                <c:pt idx="27">
                  <c:v>343.34686686641498</c:v>
                </c:pt>
                <c:pt idx="28">
                  <c:v>343.96590506140302</c:v>
                </c:pt>
                <c:pt idx="29">
                  <c:v>344.658990271905</c:v>
                </c:pt>
                <c:pt idx="30">
                  <c:v>345.54573257546201</c:v>
                </c:pt>
                <c:pt idx="31">
                  <c:v>346.828126977718</c:v>
                </c:pt>
                <c:pt idx="32">
                  <c:v>348.27677243287297</c:v>
                </c:pt>
                <c:pt idx="33">
                  <c:v>348.29940143753998</c:v>
                </c:pt>
                <c:pt idx="34">
                  <c:v>347.12255704064103</c:v>
                </c:pt>
                <c:pt idx="35">
                  <c:v>345.10599138043699</c:v>
                </c:pt>
                <c:pt idx="36">
                  <c:v>345.65698757176398</c:v>
                </c:pt>
                <c:pt idx="37">
                  <c:v>342.63703359401802</c:v>
                </c:pt>
                <c:pt idx="38">
                  <c:v>342.78117564891301</c:v>
                </c:pt>
                <c:pt idx="39">
                  <c:v>343.46789985700599</c:v>
                </c:pt>
                <c:pt idx="40">
                  <c:v>339.292498500806</c:v>
                </c:pt>
                <c:pt idx="41">
                  <c:v>334.27949485774599</c:v>
                </c:pt>
                <c:pt idx="42">
                  <c:v>341.09935807553899</c:v>
                </c:pt>
                <c:pt idx="43">
                  <c:v>339.37175651181099</c:v>
                </c:pt>
                <c:pt idx="44">
                  <c:v>337.19355180069698</c:v>
                </c:pt>
                <c:pt idx="45">
                  <c:v>332.51273126340101</c:v>
                </c:pt>
                <c:pt idx="46">
                  <c:v>334.63867395509601</c:v>
                </c:pt>
                <c:pt idx="47">
                  <c:v>332.95750641343102</c:v>
                </c:pt>
                <c:pt idx="48">
                  <c:v>337.46963486639902</c:v>
                </c:pt>
                <c:pt idx="49">
                  <c:v>339.157287404594</c:v>
                </c:pt>
                <c:pt idx="50">
                  <c:v>343.55209682769299</c:v>
                </c:pt>
                <c:pt idx="51">
                  <c:v>343.39103778387403</c:v>
                </c:pt>
                <c:pt idx="52">
                  <c:v>344.68207720497497</c:v>
                </c:pt>
                <c:pt idx="53">
                  <c:v>345.18262937750899</c:v>
                </c:pt>
                <c:pt idx="54">
                  <c:v>345.317636413591</c:v>
                </c:pt>
                <c:pt idx="55">
                  <c:v>342.91964963733102</c:v>
                </c:pt>
                <c:pt idx="56">
                  <c:v>341.92776332949899</c:v>
                </c:pt>
                <c:pt idx="57">
                  <c:v>343.34443679727201</c:v>
                </c:pt>
                <c:pt idx="58">
                  <c:v>340.63132291183501</c:v>
                </c:pt>
                <c:pt idx="59">
                  <c:v>337.587978926522</c:v>
                </c:pt>
                <c:pt idx="60">
                  <c:v>338.12324509118298</c:v>
                </c:pt>
                <c:pt idx="61">
                  <c:v>343.00860368377403</c:v>
                </c:pt>
                <c:pt idx="62">
                  <c:v>342.75387760548</c:v>
                </c:pt>
                <c:pt idx="63">
                  <c:v>342.59095355998102</c:v>
                </c:pt>
                <c:pt idx="64">
                  <c:v>343.20787982769502</c:v>
                </c:pt>
                <c:pt idx="65">
                  <c:v>346.89347702018699</c:v>
                </c:pt>
                <c:pt idx="66">
                  <c:v>347.175753122912</c:v>
                </c:pt>
                <c:pt idx="67">
                  <c:v>350.516660216942</c:v>
                </c:pt>
                <c:pt idx="68">
                  <c:v>351.16247941697299</c:v>
                </c:pt>
                <c:pt idx="69">
                  <c:v>351.41594550973502</c:v>
                </c:pt>
                <c:pt idx="70">
                  <c:v>353.15747406258902</c:v>
                </c:pt>
                <c:pt idx="71">
                  <c:v>354.27088641536602</c:v>
                </c:pt>
                <c:pt idx="72">
                  <c:v>353.69910223860001</c:v>
                </c:pt>
                <c:pt idx="73">
                  <c:v>354.92478963796202</c:v>
                </c:pt>
                <c:pt idx="74">
                  <c:v>354.88393761721198</c:v>
                </c:pt>
                <c:pt idx="75">
                  <c:v>358.05640366222701</c:v>
                </c:pt>
                <c:pt idx="76">
                  <c:v>359.55970615842602</c:v>
                </c:pt>
                <c:pt idx="77">
                  <c:v>358.61682083954099</c:v>
                </c:pt>
                <c:pt idx="78">
                  <c:v>355.60584087557697</c:v>
                </c:pt>
                <c:pt idx="79">
                  <c:v>357.07528034528599</c:v>
                </c:pt>
                <c:pt idx="80">
                  <c:v>356.30006809057198</c:v>
                </c:pt>
                <c:pt idx="81">
                  <c:v>359.06250000124601</c:v>
                </c:pt>
                <c:pt idx="82">
                  <c:v>360.39357844062499</c:v>
                </c:pt>
                <c:pt idx="83">
                  <c:v>360.01456033471999</c:v>
                </c:pt>
                <c:pt idx="84">
                  <c:v>360.12554835949101</c:v>
                </c:pt>
                <c:pt idx="85">
                  <c:v>361.35921975477697</c:v>
                </c:pt>
                <c:pt idx="86">
                  <c:v>358.213795745178</c:v>
                </c:pt>
                <c:pt idx="87">
                  <c:v>358.97974599989499</c:v>
                </c:pt>
                <c:pt idx="88">
                  <c:v>356.077438046444</c:v>
                </c:pt>
                <c:pt idx="89">
                  <c:v>357.13377438310198</c:v>
                </c:pt>
                <c:pt idx="90">
                  <c:v>359.51185015298898</c:v>
                </c:pt>
                <c:pt idx="91">
                  <c:v>362.74439822135002</c:v>
                </c:pt>
                <c:pt idx="92">
                  <c:v>360.816338579258</c:v>
                </c:pt>
                <c:pt idx="93">
                  <c:v>356.71092124396301</c:v>
                </c:pt>
                <c:pt idx="94">
                  <c:v>350.78061730282502</c:v>
                </c:pt>
                <c:pt idx="95">
                  <c:v>351.759098612564</c:v>
                </c:pt>
                <c:pt idx="96">
                  <c:v>357.18672338856197</c:v>
                </c:pt>
                <c:pt idx="97">
                  <c:v>356.86431829386203</c:v>
                </c:pt>
                <c:pt idx="98">
                  <c:v>357.05249334850902</c:v>
                </c:pt>
                <c:pt idx="99">
                  <c:v>354.99603269589602</c:v>
                </c:pt>
                <c:pt idx="100">
                  <c:v>358.441076820859</c:v>
                </c:pt>
                <c:pt idx="101">
                  <c:v>358.574649852292</c:v>
                </c:pt>
                <c:pt idx="102">
                  <c:v>360.99156064063902</c:v>
                </c:pt>
                <c:pt idx="103">
                  <c:v>361.55747581122</c:v>
                </c:pt>
                <c:pt idx="104">
                  <c:v>362.20910101551101</c:v>
                </c:pt>
                <c:pt idx="105">
                  <c:v>362.44529909156199</c:v>
                </c:pt>
                <c:pt idx="106">
                  <c:v>363.62225346720101</c:v>
                </c:pt>
                <c:pt idx="107">
                  <c:v>363.78846752644398</c:v>
                </c:pt>
                <c:pt idx="108">
                  <c:v>364.974922905352</c:v>
                </c:pt>
                <c:pt idx="109">
                  <c:v>365.34291303208499</c:v>
                </c:pt>
                <c:pt idx="110">
                  <c:v>363.82306353380199</c:v>
                </c:pt>
                <c:pt idx="111">
                  <c:v>366.36494236387898</c:v>
                </c:pt>
                <c:pt idx="112">
                  <c:v>366.723308497093</c:v>
                </c:pt>
                <c:pt idx="113">
                  <c:v>366.71518949974899</c:v>
                </c:pt>
                <c:pt idx="114">
                  <c:v>366.01959529047002</c:v>
                </c:pt>
                <c:pt idx="115">
                  <c:v>367.39275674668698</c:v>
                </c:pt>
                <c:pt idx="116">
                  <c:v>368.06596396435401</c:v>
                </c:pt>
                <c:pt idx="117">
                  <c:v>368.91144924714803</c:v>
                </c:pt>
                <c:pt idx="118">
                  <c:v>368.47750811664099</c:v>
                </c:pt>
                <c:pt idx="119">
                  <c:v>367.26264672638399</c:v>
                </c:pt>
                <c:pt idx="120">
                  <c:v>365.76653622766798</c:v>
                </c:pt>
                <c:pt idx="121">
                  <c:v>361.22213873556899</c:v>
                </c:pt>
                <c:pt idx="122">
                  <c:v>363.83587458291998</c:v>
                </c:pt>
                <c:pt idx="123">
                  <c:v>365.73462719015498</c:v>
                </c:pt>
                <c:pt idx="124">
                  <c:v>365.88493622206198</c:v>
                </c:pt>
                <c:pt idx="125">
                  <c:v>367.80687586059702</c:v>
                </c:pt>
                <c:pt idx="126">
                  <c:v>369.46858241651603</c:v>
                </c:pt>
                <c:pt idx="127">
                  <c:v>369.55760143782601</c:v>
                </c:pt>
                <c:pt idx="128">
                  <c:v>369.41098437457202</c:v>
                </c:pt>
                <c:pt idx="129">
                  <c:v>368.582862094473</c:v>
                </c:pt>
                <c:pt idx="130">
                  <c:v>369.54587140180899</c:v>
                </c:pt>
                <c:pt idx="131">
                  <c:v>371.03081388140401</c:v>
                </c:pt>
                <c:pt idx="132">
                  <c:v>371.41653599428901</c:v>
                </c:pt>
                <c:pt idx="133">
                  <c:v>370.396724648972</c:v>
                </c:pt>
                <c:pt idx="134">
                  <c:v>370.97525984965</c:v>
                </c:pt>
                <c:pt idx="135">
                  <c:v>367.259181640706</c:v>
                </c:pt>
                <c:pt idx="136">
                  <c:v>370.619970742433</c:v>
                </c:pt>
                <c:pt idx="137">
                  <c:v>372.53354335960103</c:v>
                </c:pt>
                <c:pt idx="138">
                  <c:v>372.02244719415</c:v>
                </c:pt>
                <c:pt idx="139">
                  <c:v>371.93145414938601</c:v>
                </c:pt>
                <c:pt idx="140">
                  <c:v>370.69868574530301</c:v>
                </c:pt>
                <c:pt idx="141">
                  <c:v>368.40155299272101</c:v>
                </c:pt>
                <c:pt idx="142">
                  <c:v>362.39630205301103</c:v>
                </c:pt>
                <c:pt idx="143">
                  <c:v>365.41441503084701</c:v>
                </c:pt>
                <c:pt idx="144">
                  <c:v>368.739041105019</c:v>
                </c:pt>
                <c:pt idx="145">
                  <c:v>370.31063860976701</c:v>
                </c:pt>
                <c:pt idx="146">
                  <c:v>372.54985434623597</c:v>
                </c:pt>
                <c:pt idx="147">
                  <c:v>372.33162127294702</c:v>
                </c:pt>
                <c:pt idx="148">
                  <c:v>370.14926057447502</c:v>
                </c:pt>
                <c:pt idx="149">
                  <c:v>370.76926576802703</c:v>
                </c:pt>
                <c:pt idx="150">
                  <c:v>373.90272077519398</c:v>
                </c:pt>
                <c:pt idx="151">
                  <c:v>371.12204288325597</c:v>
                </c:pt>
                <c:pt idx="152">
                  <c:v>372.49758832754901</c:v>
                </c:pt>
                <c:pt idx="153">
                  <c:v>374.17500188541999</c:v>
                </c:pt>
                <c:pt idx="154">
                  <c:v>373.809769778332</c:v>
                </c:pt>
                <c:pt idx="155">
                  <c:v>375.453173331367</c:v>
                </c:pt>
                <c:pt idx="156">
                  <c:v>374.76744910976299</c:v>
                </c:pt>
                <c:pt idx="157">
                  <c:v>374.73400010305801</c:v>
                </c:pt>
                <c:pt idx="158">
                  <c:v>375.21145727399801</c:v>
                </c:pt>
                <c:pt idx="159">
                  <c:v>376.24388461729598</c:v>
                </c:pt>
                <c:pt idx="160">
                  <c:v>376.760685767577</c:v>
                </c:pt>
                <c:pt idx="161">
                  <c:v>377.43140697066599</c:v>
                </c:pt>
                <c:pt idx="162">
                  <c:v>376.820087774873</c:v>
                </c:pt>
                <c:pt idx="163">
                  <c:v>373.96576585838898</c:v>
                </c:pt>
                <c:pt idx="164">
                  <c:v>371.84360916327699</c:v>
                </c:pt>
                <c:pt idx="165">
                  <c:v>369.31204034788698</c:v>
                </c:pt>
                <c:pt idx="166">
                  <c:v>370.70970678722801</c:v>
                </c:pt>
                <c:pt idx="167">
                  <c:v>374.77982411579399</c:v>
                </c:pt>
                <c:pt idx="168">
                  <c:v>376.91970781308902</c:v>
                </c:pt>
                <c:pt idx="169">
                  <c:v>377.52235399169899</c:v>
                </c:pt>
                <c:pt idx="170">
                  <c:v>375.569790369038</c:v>
                </c:pt>
                <c:pt idx="171">
                  <c:v>378.297927260645</c:v>
                </c:pt>
                <c:pt idx="172">
                  <c:v>380.14199085853102</c:v>
                </c:pt>
                <c:pt idx="173">
                  <c:v>380.41097594799902</c:v>
                </c:pt>
                <c:pt idx="174">
                  <c:v>381.65886336973102</c:v>
                </c:pt>
                <c:pt idx="175">
                  <c:v>382.78799672793298</c:v>
                </c:pt>
                <c:pt idx="176">
                  <c:v>383.204187877062</c:v>
                </c:pt>
                <c:pt idx="177">
                  <c:v>384.12530019030999</c:v>
                </c:pt>
                <c:pt idx="178">
                  <c:v>383.04076385234299</c:v>
                </c:pt>
                <c:pt idx="179">
                  <c:v>381.35972530084899</c:v>
                </c:pt>
                <c:pt idx="180">
                  <c:v>379.74680575835498</c:v>
                </c:pt>
                <c:pt idx="181">
                  <c:v>378.58008636854498</c:v>
                </c:pt>
                <c:pt idx="182">
                  <c:v>378.75721641935502</c:v>
                </c:pt>
                <c:pt idx="183">
                  <c:v>377.54525601113198</c:v>
                </c:pt>
                <c:pt idx="184">
                  <c:v>378.53833134468101</c:v>
                </c:pt>
                <c:pt idx="185">
                  <c:v>377.59855902371299</c:v>
                </c:pt>
                <c:pt idx="186">
                  <c:v>374.91937014776499</c:v>
                </c:pt>
                <c:pt idx="187">
                  <c:v>368.81547217205701</c:v>
                </c:pt>
                <c:pt idx="188">
                  <c:v>369.28775731280302</c:v>
                </c:pt>
                <c:pt idx="189">
                  <c:v>371.97074317593399</c:v>
                </c:pt>
                <c:pt idx="190">
                  <c:v>375.77616743415899</c:v>
                </c:pt>
                <c:pt idx="191">
                  <c:v>375.21378326452299</c:v>
                </c:pt>
                <c:pt idx="192">
                  <c:v>374.44903101130399</c:v>
                </c:pt>
                <c:pt idx="193">
                  <c:v>367.54446875808202</c:v>
                </c:pt>
                <c:pt idx="194">
                  <c:v>366.97417657937501</c:v>
                </c:pt>
                <c:pt idx="195">
                  <c:v>364.696292847866</c:v>
                </c:pt>
                <c:pt idx="196">
                  <c:v>366.20660832900001</c:v>
                </c:pt>
                <c:pt idx="197">
                  <c:v>362.69019019432</c:v>
                </c:pt>
                <c:pt idx="198">
                  <c:v>365.20025801745601</c:v>
                </c:pt>
                <c:pt idx="199">
                  <c:v>364.84812389426997</c:v>
                </c:pt>
                <c:pt idx="200">
                  <c:v>369.07265128525398</c:v>
                </c:pt>
                <c:pt idx="201">
                  <c:v>368.91104322899997</c:v>
                </c:pt>
                <c:pt idx="202">
                  <c:v>367.91216489502</c:v>
                </c:pt>
                <c:pt idx="203">
                  <c:v>366.76226951467697</c:v>
                </c:pt>
                <c:pt idx="204">
                  <c:v>368.52553109558198</c:v>
                </c:pt>
                <c:pt idx="205">
                  <c:v>373.63897275571901</c:v>
                </c:pt>
                <c:pt idx="206">
                  <c:v>376.889882829356</c:v>
                </c:pt>
                <c:pt idx="207">
                  <c:v>377.36490398324497</c:v>
                </c:pt>
                <c:pt idx="208">
                  <c:v>380.13974989720901</c:v>
                </c:pt>
                <c:pt idx="209">
                  <c:v>381.60044137183797</c:v>
                </c:pt>
                <c:pt idx="210">
                  <c:v>381.82732744746198</c:v>
                </c:pt>
                <c:pt idx="211">
                  <c:v>381.71158741340798</c:v>
                </c:pt>
                <c:pt idx="212">
                  <c:v>382.794955782329</c:v>
                </c:pt>
                <c:pt idx="213">
                  <c:v>383.56458203702601</c:v>
                </c:pt>
                <c:pt idx="214">
                  <c:v>381.46669335297099</c:v>
                </c:pt>
                <c:pt idx="215">
                  <c:v>384.171594216024</c:v>
                </c:pt>
                <c:pt idx="216">
                  <c:v>383.31167592942802</c:v>
                </c:pt>
                <c:pt idx="217">
                  <c:v>384.99780848831</c:v>
                </c:pt>
                <c:pt idx="218">
                  <c:v>385.53007265551901</c:v>
                </c:pt>
                <c:pt idx="219">
                  <c:v>387.26231320761701</c:v>
                </c:pt>
                <c:pt idx="220">
                  <c:v>388.81529572885802</c:v>
                </c:pt>
                <c:pt idx="221">
                  <c:v>389.50473593480598</c:v>
                </c:pt>
                <c:pt idx="222">
                  <c:v>390.26777917909402</c:v>
                </c:pt>
                <c:pt idx="223">
                  <c:v>389.37183390626501</c:v>
                </c:pt>
                <c:pt idx="224">
                  <c:v>386.65613100354699</c:v>
                </c:pt>
                <c:pt idx="225">
                  <c:v>386.96490909924898</c:v>
                </c:pt>
                <c:pt idx="226">
                  <c:v>389.46496392291601</c:v>
                </c:pt>
                <c:pt idx="227">
                  <c:v>389.81465403741498</c:v>
                </c:pt>
                <c:pt idx="228">
                  <c:v>390.54447727288402</c:v>
                </c:pt>
                <c:pt idx="229">
                  <c:v>389.282730858121</c:v>
                </c:pt>
                <c:pt idx="230">
                  <c:v>389.42616188566501</c:v>
                </c:pt>
                <c:pt idx="231">
                  <c:v>388.57753159806703</c:v>
                </c:pt>
                <c:pt idx="232">
                  <c:v>386.374568881605</c:v>
                </c:pt>
                <c:pt idx="233">
                  <c:v>385.67193463456999</c:v>
                </c:pt>
                <c:pt idx="234">
                  <c:v>385.73481666942098</c:v>
                </c:pt>
                <c:pt idx="235">
                  <c:v>386.26422185159902</c:v>
                </c:pt>
                <c:pt idx="236">
                  <c:v>377.634419048506</c:v>
                </c:pt>
                <c:pt idx="237">
                  <c:v>380.04666282517002</c:v>
                </c:pt>
                <c:pt idx="238">
                  <c:v>374.08154887555702</c:v>
                </c:pt>
                <c:pt idx="239">
                  <c:v>373.12835957398698</c:v>
                </c:pt>
                <c:pt idx="240">
                  <c:v>375.997932513867</c:v>
                </c:pt>
                <c:pt idx="241">
                  <c:v>372.95698651820601</c:v>
                </c:pt>
                <c:pt idx="242">
                  <c:v>375.884851476373</c:v>
                </c:pt>
                <c:pt idx="243">
                  <c:v>383.79523905632101</c:v>
                </c:pt>
                <c:pt idx="244">
                  <c:v>385.30025355323897</c:v>
                </c:pt>
                <c:pt idx="245">
                  <c:v>383.00719681219402</c:v>
                </c:pt>
                <c:pt idx="246">
                  <c:v>384.36989727511701</c:v>
                </c:pt>
                <c:pt idx="247">
                  <c:v>381.29288025736003</c:v>
                </c:pt>
                <c:pt idx="248">
                  <c:v>378.46330232320503</c:v>
                </c:pt>
                <c:pt idx="249">
                  <c:v>382.15864654322098</c:v>
                </c:pt>
                <c:pt idx="250">
                  <c:v>381.68151937113998</c:v>
                </c:pt>
                <c:pt idx="251">
                  <c:v>378.47959833417201</c:v>
                </c:pt>
                <c:pt idx="252">
                  <c:v>373.37324867346399</c:v>
                </c:pt>
                <c:pt idx="253">
                  <c:v>379.40528762253598</c:v>
                </c:pt>
                <c:pt idx="254">
                  <c:v>382.98996178291202</c:v>
                </c:pt>
                <c:pt idx="255">
                  <c:v>385.74728066332301</c:v>
                </c:pt>
                <c:pt idx="256">
                  <c:v>385.86687269693101</c:v>
                </c:pt>
                <c:pt idx="257">
                  <c:v>389.21303177022298</c:v>
                </c:pt>
                <c:pt idx="258">
                  <c:v>389.57217790068302</c:v>
                </c:pt>
                <c:pt idx="259">
                  <c:v>389.80826296474203</c:v>
                </c:pt>
                <c:pt idx="260">
                  <c:v>389.27789077769199</c:v>
                </c:pt>
                <c:pt idx="261">
                  <c:v>389.04479670443999</c:v>
                </c:pt>
              </c:numCache>
            </c:numRef>
          </c:val>
          <c:smooth val="0"/>
          <c:extLst>
            <c:ext xmlns:c16="http://schemas.microsoft.com/office/drawing/2014/chart" uri="{C3380CC4-5D6E-409C-BE32-E72D297353CC}">
              <c16:uniqueId val="{00000001-0234-40BE-8F9B-08A7D62D0486}"/>
            </c:ext>
          </c:extLst>
        </c:ser>
        <c:ser>
          <c:idx val="2"/>
          <c:order val="2"/>
          <c:tx>
            <c:strRef>
              <c:f>Sheet1!$D$1</c:f>
              <c:strCache>
                <c:ptCount val="1"/>
                <c:pt idx="0">
                  <c:v>Annotations</c:v>
                </c:pt>
              </c:strCache>
            </c:strRef>
          </c:tx>
          <c:spPr>
            <a:ln>
              <a:noFill/>
            </a:ln>
          </c:spPr>
          <c:marker>
            <c:symbol val="none"/>
          </c:marker>
          <c:cat>
            <c:numRef>
              <c:f>Sheet1!$A$2:$A$263</c:f>
              <c:numCache>
                <c:formatCode>mmm\ dd\,\ yyyy</c:formatCode>
                <c:ptCount val="262"/>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pt idx="65">
                  <c:v>44287</c:v>
                </c:pt>
                <c:pt idx="66">
                  <c:v>44288</c:v>
                </c:pt>
                <c:pt idx="67">
                  <c:v>44291</c:v>
                </c:pt>
                <c:pt idx="68">
                  <c:v>44292</c:v>
                </c:pt>
                <c:pt idx="69">
                  <c:v>44293</c:v>
                </c:pt>
                <c:pt idx="70">
                  <c:v>44294</c:v>
                </c:pt>
                <c:pt idx="71">
                  <c:v>44295</c:v>
                </c:pt>
                <c:pt idx="72">
                  <c:v>44298</c:v>
                </c:pt>
                <c:pt idx="73">
                  <c:v>44299</c:v>
                </c:pt>
                <c:pt idx="74">
                  <c:v>44300</c:v>
                </c:pt>
                <c:pt idx="75">
                  <c:v>44301</c:v>
                </c:pt>
                <c:pt idx="76">
                  <c:v>44302</c:v>
                </c:pt>
                <c:pt idx="77">
                  <c:v>44305</c:v>
                </c:pt>
                <c:pt idx="78">
                  <c:v>44306</c:v>
                </c:pt>
                <c:pt idx="79">
                  <c:v>44307</c:v>
                </c:pt>
                <c:pt idx="80">
                  <c:v>44308</c:v>
                </c:pt>
                <c:pt idx="81">
                  <c:v>44309</c:v>
                </c:pt>
                <c:pt idx="82">
                  <c:v>44312</c:v>
                </c:pt>
                <c:pt idx="83">
                  <c:v>44313</c:v>
                </c:pt>
                <c:pt idx="84">
                  <c:v>44314</c:v>
                </c:pt>
                <c:pt idx="85">
                  <c:v>44315</c:v>
                </c:pt>
                <c:pt idx="86">
                  <c:v>44316</c:v>
                </c:pt>
                <c:pt idx="87">
                  <c:v>44319</c:v>
                </c:pt>
                <c:pt idx="88">
                  <c:v>44320</c:v>
                </c:pt>
                <c:pt idx="89">
                  <c:v>44321</c:v>
                </c:pt>
                <c:pt idx="90">
                  <c:v>44322</c:v>
                </c:pt>
                <c:pt idx="91">
                  <c:v>44323</c:v>
                </c:pt>
                <c:pt idx="92">
                  <c:v>44326</c:v>
                </c:pt>
                <c:pt idx="93">
                  <c:v>44327</c:v>
                </c:pt>
                <c:pt idx="94">
                  <c:v>44328</c:v>
                </c:pt>
                <c:pt idx="95">
                  <c:v>44329</c:v>
                </c:pt>
                <c:pt idx="96">
                  <c:v>44330</c:v>
                </c:pt>
                <c:pt idx="97">
                  <c:v>44333</c:v>
                </c:pt>
                <c:pt idx="98">
                  <c:v>44334</c:v>
                </c:pt>
                <c:pt idx="99">
                  <c:v>44335</c:v>
                </c:pt>
                <c:pt idx="100">
                  <c:v>44336</c:v>
                </c:pt>
                <c:pt idx="101">
                  <c:v>44337</c:v>
                </c:pt>
                <c:pt idx="102">
                  <c:v>44340</c:v>
                </c:pt>
                <c:pt idx="103">
                  <c:v>44341</c:v>
                </c:pt>
                <c:pt idx="104">
                  <c:v>44342</c:v>
                </c:pt>
                <c:pt idx="105">
                  <c:v>44343</c:v>
                </c:pt>
                <c:pt idx="106">
                  <c:v>44344</c:v>
                </c:pt>
                <c:pt idx="107">
                  <c:v>44347</c:v>
                </c:pt>
                <c:pt idx="108">
                  <c:v>44348</c:v>
                </c:pt>
                <c:pt idx="109">
                  <c:v>44349</c:v>
                </c:pt>
                <c:pt idx="110">
                  <c:v>44350</c:v>
                </c:pt>
                <c:pt idx="111">
                  <c:v>44351</c:v>
                </c:pt>
                <c:pt idx="112">
                  <c:v>44354</c:v>
                </c:pt>
                <c:pt idx="113">
                  <c:v>44355</c:v>
                </c:pt>
                <c:pt idx="114">
                  <c:v>44356</c:v>
                </c:pt>
                <c:pt idx="115">
                  <c:v>44357</c:v>
                </c:pt>
                <c:pt idx="116">
                  <c:v>44358</c:v>
                </c:pt>
                <c:pt idx="117">
                  <c:v>44361</c:v>
                </c:pt>
                <c:pt idx="118">
                  <c:v>44362</c:v>
                </c:pt>
                <c:pt idx="119">
                  <c:v>44363</c:v>
                </c:pt>
                <c:pt idx="120">
                  <c:v>44364</c:v>
                </c:pt>
                <c:pt idx="121">
                  <c:v>44365</c:v>
                </c:pt>
                <c:pt idx="122">
                  <c:v>44368</c:v>
                </c:pt>
                <c:pt idx="123">
                  <c:v>44369</c:v>
                </c:pt>
                <c:pt idx="124">
                  <c:v>44370</c:v>
                </c:pt>
                <c:pt idx="125">
                  <c:v>44371</c:v>
                </c:pt>
                <c:pt idx="126">
                  <c:v>44372</c:v>
                </c:pt>
                <c:pt idx="127">
                  <c:v>44375</c:v>
                </c:pt>
                <c:pt idx="128">
                  <c:v>44376</c:v>
                </c:pt>
                <c:pt idx="129">
                  <c:v>44377</c:v>
                </c:pt>
                <c:pt idx="130">
                  <c:v>44378</c:v>
                </c:pt>
                <c:pt idx="131">
                  <c:v>44379</c:v>
                </c:pt>
                <c:pt idx="132">
                  <c:v>44382</c:v>
                </c:pt>
                <c:pt idx="133">
                  <c:v>44383</c:v>
                </c:pt>
                <c:pt idx="134">
                  <c:v>44384</c:v>
                </c:pt>
                <c:pt idx="135">
                  <c:v>44385</c:v>
                </c:pt>
                <c:pt idx="136">
                  <c:v>44386</c:v>
                </c:pt>
                <c:pt idx="137">
                  <c:v>44389</c:v>
                </c:pt>
                <c:pt idx="138">
                  <c:v>44390</c:v>
                </c:pt>
                <c:pt idx="139">
                  <c:v>44391</c:v>
                </c:pt>
                <c:pt idx="140">
                  <c:v>44392</c:v>
                </c:pt>
                <c:pt idx="141">
                  <c:v>44393</c:v>
                </c:pt>
                <c:pt idx="142">
                  <c:v>44396</c:v>
                </c:pt>
                <c:pt idx="143">
                  <c:v>44397</c:v>
                </c:pt>
                <c:pt idx="144">
                  <c:v>44398</c:v>
                </c:pt>
                <c:pt idx="145">
                  <c:v>44399</c:v>
                </c:pt>
                <c:pt idx="146">
                  <c:v>44400</c:v>
                </c:pt>
                <c:pt idx="147">
                  <c:v>44403</c:v>
                </c:pt>
                <c:pt idx="148">
                  <c:v>44404</c:v>
                </c:pt>
                <c:pt idx="149">
                  <c:v>44405</c:v>
                </c:pt>
                <c:pt idx="150">
                  <c:v>44406</c:v>
                </c:pt>
                <c:pt idx="151">
                  <c:v>44407</c:v>
                </c:pt>
                <c:pt idx="152">
                  <c:v>44410</c:v>
                </c:pt>
                <c:pt idx="153">
                  <c:v>44411</c:v>
                </c:pt>
                <c:pt idx="154">
                  <c:v>44412</c:v>
                </c:pt>
                <c:pt idx="155">
                  <c:v>44413</c:v>
                </c:pt>
                <c:pt idx="156">
                  <c:v>44414</c:v>
                </c:pt>
                <c:pt idx="157">
                  <c:v>44417</c:v>
                </c:pt>
                <c:pt idx="158">
                  <c:v>44418</c:v>
                </c:pt>
                <c:pt idx="159">
                  <c:v>44419</c:v>
                </c:pt>
                <c:pt idx="160">
                  <c:v>44420</c:v>
                </c:pt>
                <c:pt idx="161">
                  <c:v>44421</c:v>
                </c:pt>
                <c:pt idx="162">
                  <c:v>44424</c:v>
                </c:pt>
                <c:pt idx="163">
                  <c:v>44425</c:v>
                </c:pt>
                <c:pt idx="164">
                  <c:v>44426</c:v>
                </c:pt>
                <c:pt idx="165">
                  <c:v>44427</c:v>
                </c:pt>
                <c:pt idx="166">
                  <c:v>44428</c:v>
                </c:pt>
                <c:pt idx="167">
                  <c:v>44431</c:v>
                </c:pt>
                <c:pt idx="168">
                  <c:v>44432</c:v>
                </c:pt>
                <c:pt idx="169">
                  <c:v>44433</c:v>
                </c:pt>
                <c:pt idx="170">
                  <c:v>44434</c:v>
                </c:pt>
                <c:pt idx="171">
                  <c:v>44435</c:v>
                </c:pt>
                <c:pt idx="172">
                  <c:v>44438</c:v>
                </c:pt>
                <c:pt idx="173">
                  <c:v>44439</c:v>
                </c:pt>
                <c:pt idx="174">
                  <c:v>44440</c:v>
                </c:pt>
                <c:pt idx="175">
                  <c:v>44441</c:v>
                </c:pt>
                <c:pt idx="176">
                  <c:v>44442</c:v>
                </c:pt>
                <c:pt idx="177">
                  <c:v>44445</c:v>
                </c:pt>
                <c:pt idx="178">
                  <c:v>44446</c:v>
                </c:pt>
                <c:pt idx="179">
                  <c:v>44447</c:v>
                </c:pt>
                <c:pt idx="180">
                  <c:v>44448</c:v>
                </c:pt>
                <c:pt idx="181">
                  <c:v>44449</c:v>
                </c:pt>
                <c:pt idx="182">
                  <c:v>44452</c:v>
                </c:pt>
                <c:pt idx="183">
                  <c:v>44453</c:v>
                </c:pt>
                <c:pt idx="184">
                  <c:v>44454</c:v>
                </c:pt>
                <c:pt idx="185">
                  <c:v>44455</c:v>
                </c:pt>
                <c:pt idx="186">
                  <c:v>44456</c:v>
                </c:pt>
                <c:pt idx="187">
                  <c:v>44459</c:v>
                </c:pt>
                <c:pt idx="188">
                  <c:v>44460</c:v>
                </c:pt>
                <c:pt idx="189">
                  <c:v>44461</c:v>
                </c:pt>
                <c:pt idx="190">
                  <c:v>44462</c:v>
                </c:pt>
                <c:pt idx="191">
                  <c:v>44463</c:v>
                </c:pt>
                <c:pt idx="192">
                  <c:v>44466</c:v>
                </c:pt>
                <c:pt idx="193">
                  <c:v>44467</c:v>
                </c:pt>
                <c:pt idx="194">
                  <c:v>44468</c:v>
                </c:pt>
                <c:pt idx="195">
                  <c:v>44469</c:v>
                </c:pt>
                <c:pt idx="196">
                  <c:v>44470</c:v>
                </c:pt>
                <c:pt idx="197">
                  <c:v>44473</c:v>
                </c:pt>
                <c:pt idx="198">
                  <c:v>44474</c:v>
                </c:pt>
                <c:pt idx="199">
                  <c:v>44475</c:v>
                </c:pt>
                <c:pt idx="200">
                  <c:v>44476</c:v>
                </c:pt>
                <c:pt idx="201">
                  <c:v>44477</c:v>
                </c:pt>
                <c:pt idx="202">
                  <c:v>44480</c:v>
                </c:pt>
                <c:pt idx="203">
                  <c:v>44481</c:v>
                </c:pt>
                <c:pt idx="204">
                  <c:v>44482</c:v>
                </c:pt>
                <c:pt idx="205">
                  <c:v>44483</c:v>
                </c:pt>
                <c:pt idx="206">
                  <c:v>44484</c:v>
                </c:pt>
                <c:pt idx="207">
                  <c:v>44487</c:v>
                </c:pt>
                <c:pt idx="208">
                  <c:v>44488</c:v>
                </c:pt>
                <c:pt idx="209">
                  <c:v>44489</c:v>
                </c:pt>
                <c:pt idx="210">
                  <c:v>44490</c:v>
                </c:pt>
                <c:pt idx="211">
                  <c:v>44491</c:v>
                </c:pt>
                <c:pt idx="212">
                  <c:v>44494</c:v>
                </c:pt>
                <c:pt idx="213">
                  <c:v>44495</c:v>
                </c:pt>
                <c:pt idx="214">
                  <c:v>44496</c:v>
                </c:pt>
                <c:pt idx="215">
                  <c:v>44497</c:v>
                </c:pt>
                <c:pt idx="216">
                  <c:v>44498</c:v>
                </c:pt>
                <c:pt idx="217">
                  <c:v>44501</c:v>
                </c:pt>
                <c:pt idx="218">
                  <c:v>44502</c:v>
                </c:pt>
                <c:pt idx="219">
                  <c:v>44503</c:v>
                </c:pt>
                <c:pt idx="220">
                  <c:v>44504</c:v>
                </c:pt>
                <c:pt idx="221">
                  <c:v>44505</c:v>
                </c:pt>
                <c:pt idx="222">
                  <c:v>44508</c:v>
                </c:pt>
                <c:pt idx="223">
                  <c:v>44509</c:v>
                </c:pt>
                <c:pt idx="224">
                  <c:v>44510</c:v>
                </c:pt>
                <c:pt idx="225">
                  <c:v>44511</c:v>
                </c:pt>
                <c:pt idx="226">
                  <c:v>44512</c:v>
                </c:pt>
                <c:pt idx="227">
                  <c:v>44515</c:v>
                </c:pt>
                <c:pt idx="228">
                  <c:v>44516</c:v>
                </c:pt>
                <c:pt idx="229">
                  <c:v>44517</c:v>
                </c:pt>
                <c:pt idx="230">
                  <c:v>44518</c:v>
                </c:pt>
                <c:pt idx="231">
                  <c:v>44519</c:v>
                </c:pt>
                <c:pt idx="232">
                  <c:v>44522</c:v>
                </c:pt>
                <c:pt idx="233">
                  <c:v>44523</c:v>
                </c:pt>
                <c:pt idx="234">
                  <c:v>44524</c:v>
                </c:pt>
                <c:pt idx="235">
                  <c:v>44525</c:v>
                </c:pt>
                <c:pt idx="236">
                  <c:v>44526</c:v>
                </c:pt>
                <c:pt idx="237">
                  <c:v>44529</c:v>
                </c:pt>
                <c:pt idx="238">
                  <c:v>44530</c:v>
                </c:pt>
                <c:pt idx="239">
                  <c:v>44531</c:v>
                </c:pt>
                <c:pt idx="240">
                  <c:v>44532</c:v>
                </c:pt>
                <c:pt idx="241">
                  <c:v>44533</c:v>
                </c:pt>
                <c:pt idx="242">
                  <c:v>44536</c:v>
                </c:pt>
                <c:pt idx="243">
                  <c:v>44537</c:v>
                </c:pt>
                <c:pt idx="244">
                  <c:v>44538</c:v>
                </c:pt>
                <c:pt idx="245">
                  <c:v>44539</c:v>
                </c:pt>
                <c:pt idx="246">
                  <c:v>44540</c:v>
                </c:pt>
                <c:pt idx="247">
                  <c:v>44543</c:v>
                </c:pt>
                <c:pt idx="248">
                  <c:v>44544</c:v>
                </c:pt>
                <c:pt idx="249">
                  <c:v>44545</c:v>
                </c:pt>
                <c:pt idx="250">
                  <c:v>44546</c:v>
                </c:pt>
                <c:pt idx="251">
                  <c:v>44547</c:v>
                </c:pt>
                <c:pt idx="252">
                  <c:v>44550</c:v>
                </c:pt>
                <c:pt idx="253">
                  <c:v>44551</c:v>
                </c:pt>
                <c:pt idx="254">
                  <c:v>44552</c:v>
                </c:pt>
                <c:pt idx="255">
                  <c:v>44553</c:v>
                </c:pt>
                <c:pt idx="256">
                  <c:v>44554</c:v>
                </c:pt>
                <c:pt idx="257">
                  <c:v>44557</c:v>
                </c:pt>
                <c:pt idx="258">
                  <c:v>44558</c:v>
                </c:pt>
                <c:pt idx="259">
                  <c:v>44559</c:v>
                </c:pt>
                <c:pt idx="260">
                  <c:v>44560</c:v>
                </c:pt>
                <c:pt idx="261">
                  <c:v>44561</c:v>
                </c:pt>
              </c:numCache>
            </c:numRef>
          </c:cat>
          <c:val>
            <c:numRef>
              <c:f>Sheet1!$D$2:$D$263</c:f>
              <c:numCache>
                <c:formatCode>General</c:formatCode>
                <c:ptCount val="262"/>
                <c:pt idx="14" formatCode="#,##0.000">
                  <c:v>300</c:v>
                </c:pt>
                <c:pt idx="27" formatCode="#,##0.000">
                  <c:v>300</c:v>
                </c:pt>
                <c:pt idx="33" formatCode="#,##0.000">
                  <c:v>300</c:v>
                </c:pt>
                <c:pt idx="37" formatCode="#,##0.000">
                  <c:v>300</c:v>
                </c:pt>
                <c:pt idx="66" formatCode="#,##0.000">
                  <c:v>300</c:v>
                </c:pt>
                <c:pt idx="95" formatCode="#,##0.000">
                  <c:v>300</c:v>
                </c:pt>
                <c:pt idx="115" formatCode="#,##0.000">
                  <c:v>300</c:v>
                </c:pt>
                <c:pt idx="123" formatCode="#,##0.000">
                  <c:v>300</c:v>
                </c:pt>
                <c:pt idx="129" formatCode="#,##0.000">
                  <c:v>300</c:v>
                </c:pt>
                <c:pt idx="131" formatCode="#,##0.000">
                  <c:v>300</c:v>
                </c:pt>
                <c:pt idx="148" formatCode="#,##0.000">
                  <c:v>300</c:v>
                </c:pt>
                <c:pt idx="173" formatCode="#,##0.000">
                  <c:v>300</c:v>
                </c:pt>
                <c:pt idx="193" formatCode="#,##0.000">
                  <c:v>300</c:v>
                </c:pt>
                <c:pt idx="197" formatCode="#,##0.000">
                  <c:v>300</c:v>
                </c:pt>
                <c:pt idx="209" formatCode="#,##0.000">
                  <c:v>300</c:v>
                </c:pt>
                <c:pt idx="232" formatCode="#,##0.000">
                  <c:v>300</c:v>
                </c:pt>
                <c:pt idx="246" formatCode="#,##0.000">
                  <c:v>300</c:v>
                </c:pt>
                <c:pt idx="261" formatCode="#,##0.000">
                  <c:v>300</c:v>
                </c:pt>
              </c:numCache>
            </c:numRef>
          </c:val>
          <c:smooth val="0"/>
          <c:extLst>
            <c:ext xmlns:c16="http://schemas.microsoft.com/office/drawing/2014/chart" uri="{C3380CC4-5D6E-409C-BE32-E72D297353CC}">
              <c16:uniqueId val="{00000002-0234-40BE-8F9B-08A7D62D0486}"/>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ax val="44561"/>
          <c:min val="44196"/>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3"/>
        <c:majorTimeUnit val="months"/>
      </c:dateAx>
      <c:valAx>
        <c:axId val="2079031016"/>
        <c:scaling>
          <c:orientation val="minMax"/>
          <c:max val="400"/>
          <c:min val="30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2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5078922441362E-2"/>
          <c:y val="0.22830555894496266"/>
          <c:w val="0.8548825573688806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Sheet1!$A$2:$A$254</c:f>
              <c:numCache>
                <c:formatCode>m/d/yyyy</c:formatCode>
                <c:ptCount val="253"/>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pt idx="244">
                  <c:v>44316</c:v>
                </c:pt>
                <c:pt idx="245">
                  <c:v>44347</c:v>
                </c:pt>
                <c:pt idx="246">
                  <c:v>44377</c:v>
                </c:pt>
                <c:pt idx="247">
                  <c:v>44408</c:v>
                </c:pt>
                <c:pt idx="248">
                  <c:v>44439</c:v>
                </c:pt>
                <c:pt idx="249">
                  <c:v>44469</c:v>
                </c:pt>
                <c:pt idx="250">
                  <c:v>44500</c:v>
                </c:pt>
                <c:pt idx="251">
                  <c:v>44530</c:v>
                </c:pt>
                <c:pt idx="252">
                  <c:v>44561</c:v>
                </c:pt>
              </c:numCache>
            </c:numRef>
          </c:cat>
          <c:val>
            <c:numRef>
              <c:f>Sheet1!$D$2:$D$254</c:f>
              <c:numCache>
                <c:formatCode>General</c:formatCode>
                <c:ptCount val="253"/>
                <c:pt idx="203">
                  <c:v>0</c:v>
                </c:pt>
                <c:pt idx="240">
                  <c:v>400</c:v>
                </c:pt>
                <c:pt idx="241">
                  <c:v>400</c:v>
                </c:pt>
                <c:pt idx="242">
                  <c:v>400</c:v>
                </c:pt>
                <c:pt idx="243">
                  <c:v>400</c:v>
                </c:pt>
                <c:pt idx="244">
                  <c:v>400</c:v>
                </c:pt>
                <c:pt idx="245">
                  <c:v>400</c:v>
                </c:pt>
                <c:pt idx="246">
                  <c:v>400</c:v>
                </c:pt>
                <c:pt idx="247">
                  <c:v>400</c:v>
                </c:pt>
                <c:pt idx="248">
                  <c:v>400</c:v>
                </c:pt>
                <c:pt idx="249">
                  <c:v>400</c:v>
                </c:pt>
                <c:pt idx="250">
                  <c:v>400</c:v>
                </c:pt>
                <c:pt idx="251">
                  <c:v>400</c:v>
                </c:pt>
                <c:pt idx="252">
                  <c:v>400</c:v>
                </c:pt>
              </c:numCache>
            </c:numRef>
          </c:val>
          <c:extLst>
            <c:ext xmlns:c16="http://schemas.microsoft.com/office/drawing/2014/chart" uri="{C3380CC4-5D6E-409C-BE32-E72D297353CC}">
              <c16:uniqueId val="{00000000-1CA0-45B6-A447-E027E00458A2}"/>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Sheet1!$A$2:$A$254</c:f>
              <c:numCache>
                <c:formatCode>m/d/yyyy</c:formatCode>
                <c:ptCount val="253"/>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pt idx="244">
                  <c:v>44316</c:v>
                </c:pt>
                <c:pt idx="245">
                  <c:v>44347</c:v>
                </c:pt>
                <c:pt idx="246">
                  <c:v>44377</c:v>
                </c:pt>
                <c:pt idx="247">
                  <c:v>44408</c:v>
                </c:pt>
                <c:pt idx="248">
                  <c:v>44439</c:v>
                </c:pt>
                <c:pt idx="249">
                  <c:v>44469</c:v>
                </c:pt>
                <c:pt idx="250">
                  <c:v>44500</c:v>
                </c:pt>
                <c:pt idx="251">
                  <c:v>44530</c:v>
                </c:pt>
                <c:pt idx="252">
                  <c:v>44561</c:v>
                </c:pt>
              </c:numCache>
            </c:numRef>
          </c:cat>
          <c:val>
            <c:numRef>
              <c:f>Sheet1!$B$2:$B$254</c:f>
              <c:numCache>
                <c:formatCode>_(* #,##0.000_);_(* \(#,##0.000\);_(* "-"??_);_(@_)</c:formatCode>
                <c:ptCount val="253"/>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85.204999978899195</c:v>
                </c:pt>
                <c:pt idx="36">
                  <c:v>90.581999977733702</c:v>
                </c:pt>
                <c:pt idx="37">
                  <c:v>92.111999977243599</c:v>
                </c:pt>
                <c:pt idx="38">
                  <c:v>93.778999973372507</c:v>
                </c:pt>
                <c:pt idx="39">
                  <c:v>93.242999975255998</c:v>
                </c:pt>
                <c:pt idx="40">
                  <c:v>91.052999975111803</c:v>
                </c:pt>
                <c:pt idx="41">
                  <c:v>91.759999977969102</c:v>
                </c:pt>
                <c:pt idx="42">
                  <c:v>93.575999977493098</c:v>
                </c:pt>
                <c:pt idx="43">
                  <c:v>90.580999981250997</c:v>
                </c:pt>
                <c:pt idx="44">
                  <c:v>91.132999979185996</c:v>
                </c:pt>
                <c:pt idx="45">
                  <c:v>93.024999979931806</c:v>
                </c:pt>
                <c:pt idx="46">
                  <c:v>95.298999983583798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93.291944359846795</c:v>
                </c:pt>
                <c:pt idx="95">
                  <c:v>87.163122369212005</c:v>
                </c:pt>
                <c:pt idx="96">
                  <c:v>90.322140399813094</c:v>
                </c:pt>
                <c:pt idx="97">
                  <c:v>82.605502892006001</c:v>
                </c:pt>
                <c:pt idx="98">
                  <c:v>74.516691260638893</c:v>
                </c:pt>
                <c:pt idx="99">
                  <c:v>80.654919260919499</c:v>
                </c:pt>
                <c:pt idx="100">
                  <c:v>90.175571359363403</c:v>
                </c:pt>
                <c:pt idx="101">
                  <c:v>99.160726284366802</c:v>
                </c:pt>
                <c:pt idx="102">
                  <c:v>98.605423103527599</c:v>
                </c:pt>
                <c:pt idx="103">
                  <c:v>107.28537193225</c:v>
                </c:pt>
                <c:pt idx="104">
                  <c:v>111.122120179235</c:v>
                </c:pt>
                <c:pt idx="105">
                  <c:v>116.219736842611</c:v>
                </c:pt>
                <c:pt idx="106">
                  <c:v>114.424199262833</c:v>
                </c:pt>
                <c:pt idx="107">
                  <c:v>119.12989379385699</c:v>
                </c:pt>
                <c:pt idx="108">
                  <c:v>121.596636592313</c:v>
                </c:pt>
                <c:pt idx="109">
                  <c:v>116.342492885781</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130.777206587911</c:v>
                </c:pt>
                <c:pt idx="129">
                  <c:v>118.429994562798</c:v>
                </c:pt>
                <c:pt idx="130">
                  <c:v>131.11951170028701</c:v>
                </c:pt>
                <c:pt idx="131">
                  <c:v>127.193749424489</c:v>
                </c:pt>
                <c:pt idx="132">
                  <c:v>126.93713934206301</c:v>
                </c:pt>
                <c:pt idx="133">
                  <c:v>134.317681751544</c:v>
                </c:pt>
                <c:pt idx="134">
                  <c:v>141.07571194727899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154.177622221582</c:v>
                </c:pt>
                <c:pt idx="147">
                  <c:v>156.996592144473</c:v>
                </c:pt>
                <c:pt idx="148">
                  <c:v>161.48161759841099</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184.72875317176999</c:v>
                </c:pt>
                <c:pt idx="161">
                  <c:v>188.65786645504801</c:v>
                </c:pt>
                <c:pt idx="162">
                  <c:v>192.21016160484299</c:v>
                </c:pt>
                <c:pt idx="163">
                  <c:v>189.87906184832599</c:v>
                </c:pt>
                <c:pt idx="164">
                  <c:v>194.07306321059301</c:v>
                </c:pt>
                <c:pt idx="165">
                  <c:v>187.779675152583</c:v>
                </c:pt>
                <c:pt idx="166">
                  <c:v>189.102129588786</c:v>
                </c:pt>
                <c:pt idx="167">
                  <c:v>192.265544627347</c:v>
                </c:pt>
                <c:pt idx="168">
                  <c:v>188.55471742690301</c:v>
                </c:pt>
                <c:pt idx="169">
                  <c:v>185.60747746787499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c:v>172.994352382638</c:v>
                </c:pt>
                <c:pt idx="182">
                  <c:v>171.80358599649799</c:v>
                </c:pt>
                <c:pt idx="183">
                  <c:v>184.53589214895601</c:v>
                </c:pt>
                <c:pt idx="184">
                  <c:v>187.25984804366601</c:v>
                </c:pt>
                <c:pt idx="185">
                  <c:v>187.49644612399601</c:v>
                </c:pt>
                <c:pt idx="186">
                  <c:v>186.36064875231301</c:v>
                </c:pt>
                <c:pt idx="187">
                  <c:v>194.39213036915601</c:v>
                </c:pt>
                <c:pt idx="188">
                  <c:v>195.04583657954501</c:v>
                </c:pt>
                <c:pt idx="189">
                  <c:v>196.24120196386201</c:v>
                </c:pt>
                <c:pt idx="190" formatCode="_(* #,##0.00_);_(* \(#,##0.00\);_(* &quot;-&quot;??_);_(@_)">
                  <c:v>192.91045086940099</c:v>
                </c:pt>
                <c:pt idx="191" formatCode="_(* #,##0.00_);_(* \(#,##0.00\);_(* &quot;-&quot;??_);_(@_)">
                  <c:v>194.37649834041</c:v>
                </c:pt>
                <c:pt idx="192" formatCode="_(* #,##0.00_);_(* \(#,##0.00\);_(* &quot;-&quot;??_);_(@_)">
                  <c:v>198.575360716982</c:v>
                </c:pt>
                <c:pt idx="193" formatCode="_(* #,##0.00_);_(* \(#,##0.00\);_(* &quot;-&quot;??_);_(@_)">
                  <c:v>204.00502549100801</c:v>
                </c:pt>
                <c:pt idx="194" formatCode="_(* #,##0.00_);_(* \(#,##0.00\);_(* &quot;-&quot;??_);_(@_)">
                  <c:v>209.727631356556</c:v>
                </c:pt>
                <c:pt idx="195" formatCode="_(* #,##0.00_);_(* \(#,##0.00\);_(* &quot;-&quot;??_);_(@_)">
                  <c:v>212.29334318526301</c:v>
                </c:pt>
                <c:pt idx="196" formatCode="_(* #,##0.00_);_(* \(#,##0.00\);_(* &quot;-&quot;??_);_(@_)">
                  <c:v>215.60186426635099</c:v>
                </c:pt>
                <c:pt idx="197" formatCode="_(* #,##0.00_);_(* \(#,##0.00\);_(* &quot;-&quot;??_);_(@_)">
                  <c:v>220.36296882175299</c:v>
                </c:pt>
                <c:pt idx="198" formatCode="_(* #,##0.00_);_(* \(#,##0.00\);_(* &quot;-&quot;??_);_(@_)">
                  <c:v>221.36505714825299</c:v>
                </c:pt>
                <c:pt idx="199" formatCode="_(* #,##0.00_);_(* \(#,##0.00\);_(* &quot;-&quot;??_);_(@_)">
                  <c:v>227.55147416895599</c:v>
                </c:pt>
                <c:pt idx="200" formatCode="_(* #,##0.00_);_(* \(#,##0.00\);_(* &quot;-&quot;??_);_(@_)">
                  <c:v>228.42324944328399</c:v>
                </c:pt>
                <c:pt idx="201" formatCode="_(* #,##0.00_);_(* \(#,##0.00\);_(* &quot;-&quot;??_);_(@_)">
                  <c:v>232.83638988897999</c:v>
                </c:pt>
                <c:pt idx="202" formatCode="_(* #,##0.00_);_(* \(#,##0.00\);_(* &quot;-&quot;??_);_(@_)">
                  <c:v>237.671315455365</c:v>
                </c:pt>
                <c:pt idx="203" formatCode="_(* #,##0.00_);_(* \(#,##0.00\);_(* &quot;-&quot;??_);_(@_)">
                  <c:v>242.27220894880301</c:v>
                </c:pt>
                <c:pt idx="204" formatCode="_(* #,##0.00_);_(* \(#,##0.00\);_(* &quot;-&quot;??_);_(@_)">
                  <c:v>246.17805221162399</c:v>
                </c:pt>
                <c:pt idx="205" formatCode="_(* #,##0.00_);_(* \(#,##0.00\);_(* &quot;-&quot;??_);_(@_)">
                  <c:v>260.06658273374399</c:v>
                </c:pt>
                <c:pt idx="206" formatCode="_(* #,##0.00_);_(* \(#,##0.00\);_(* &quot;-&quot;??_);_(@_)">
                  <c:v>249.14423617411501</c:v>
                </c:pt>
                <c:pt idx="207" formatCode="_(* #,##0.00_);_(* \(#,##0.00\);_(* &quot;-&quot;??_);_(@_)">
                  <c:v>243.81086944074701</c:v>
                </c:pt>
                <c:pt idx="208" formatCode="_(* #,##0.00_);_(* \(#,##0.00\);_(* &quot;-&quot;??_);_(@_)">
                  <c:v>246.13915721055901</c:v>
                </c:pt>
                <c:pt idx="209" formatCode="_(* #,##0.00_);_(* \(#,##0.00\);_(* &quot;-&quot;??_);_(@_)">
                  <c:v>246.446458305476</c:v>
                </c:pt>
                <c:pt idx="210" formatCode="_(* #,##0.00_);_(* \(#,##0.00\);_(* &quot;-&quot;??_);_(@_)">
                  <c:v>245.11185388029401</c:v>
                </c:pt>
                <c:pt idx="211" formatCode="_(* #,##0.00_);_(* \(#,##0.00\);_(* &quot;-&quot;??_);_(@_)">
                  <c:v>252.50362827965799</c:v>
                </c:pt>
                <c:pt idx="212" formatCode="_(* #,##0.00_);_(* \(#,##0.00\);_(* &quot;-&quot;??_);_(@_)">
                  <c:v>254.48739392156901</c:v>
                </c:pt>
                <c:pt idx="213" formatCode="_(* #,##0.00_);_(* \(#,##0.00\);_(* &quot;-&quot;??_);_(@_)">
                  <c:v>255.59497528072899</c:v>
                </c:pt>
                <c:pt idx="214" formatCode="_(* #,##0.00_);_(* \(#,##0.00\);_(* &quot;-&quot;??_);_(@_)">
                  <c:v>236.44096004183999</c:v>
                </c:pt>
                <c:pt idx="215" formatCode="_(* #,##0.00_);_(* \(#,##0.00\);_(* &quot;-&quot;??_);_(@_)">
                  <c:v>239.89900817485801</c:v>
                </c:pt>
                <c:pt idx="216" formatCode="_(* #,##0.00_);_(* \(#,##0.00\);_(* &quot;-&quot;??_);_(@_)">
                  <c:v>223.001848680536</c:v>
                </c:pt>
                <c:pt idx="217" formatCode="_(* #,##0.00_);_(* \(#,##0.00\);_(* &quot;-&quot;??_);_(@_)">
                  <c:v>240.60998041177001</c:v>
                </c:pt>
                <c:pt idx="218" formatCode="_(* #,##0.00_);_(* \(#,##0.00\);_(* &quot;-&quot;??_);_(@_)">
                  <c:v>247.045611504975</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pt idx="223" formatCode="_(* #,##0.00_);_(* \(#,##0.00\);_(* &quot;-&quot;??_);_(@_)">
                  <c:v>259.94714568336701</c:v>
                </c:pt>
                <c:pt idx="224" formatCode="_(* #,##0.00_);_(* \(#,##0.00\);_(* &quot;-&quot;??_);_(@_)">
                  <c:v>253.78060166529099</c:v>
                </c:pt>
                <c:pt idx="225" formatCode="_(* #,##0.00_);_(* \(#,##0.00\);_(* &quot;-&quot;??_);_(@_)">
                  <c:v>259.12053941720001</c:v>
                </c:pt>
                <c:pt idx="226" formatCode="_(* #,##0.00_);_(* \(#,##0.00\);_(* &quot;-&quot;??_);_(@_)">
                  <c:v>266.212336725375</c:v>
                </c:pt>
                <c:pt idx="227" formatCode="_(* #,##0.00_);_(* \(#,##0.00\);_(* &quot;-&quot;??_);_(@_)">
                  <c:v>272.710968854307</c:v>
                </c:pt>
                <c:pt idx="228" formatCode="_(* #,##0.00_);_(* \(#,##0.00\);_(* &quot;-&quot;??_);_(@_)">
                  <c:v>282.31454499169001</c:v>
                </c:pt>
                <c:pt idx="229" formatCode="_(* #,##0.00_);_(* \(#,##0.00\);_(* &quot;-&quot;??_);_(@_)">
                  <c:v>279.19611896728401</c:v>
                </c:pt>
                <c:pt idx="230" formatCode="_(* #,##0.00_);_(* \(#,##0.00\);_(* &quot;-&quot;??_);_(@_)">
                  <c:v>256.64550863298001</c:v>
                </c:pt>
                <c:pt idx="231" formatCode="_(* #,##0.00_);_(* \(#,##0.00\);_(* &quot;-&quot;??_);_(@_)">
                  <c:v>221.99751434165401</c:v>
                </c:pt>
                <c:pt idx="232" formatCode="_(* #,##0.00_);_(* \(#,##0.00\);_(* &quot;-&quot;??_);_(@_)">
                  <c:v>245.77901109675801</c:v>
                </c:pt>
                <c:pt idx="233" formatCode="_(* #,##0.00_);_(* \(#,##0.00\);_(* &quot;-&quot;??_);_(@_)">
                  <c:v>256.468190590701</c:v>
                </c:pt>
                <c:pt idx="234" formatCode="_(* #,##0.00_);_(* \(#,##0.00\);_(* &quot;-&quot;??_);_(@_)">
                  <c:v>264.662989270796</c:v>
                </c:pt>
                <c:pt idx="235" formatCode="_(* #,##0.00_);_(* \(#,##0.00\);_(* &quot;-&quot;??_);_(@_)">
                  <c:v>278.66022983583503</c:v>
                </c:pt>
                <c:pt idx="236" formatCode="_(* #,##0.00_);_(* \(#,##0.00\);_(* &quot;-&quot;??_);_(@_)">
                  <c:v>295.71565938184</c:v>
                </c:pt>
                <c:pt idx="237" formatCode="_(* #,##0.00_);_(* \(#,##0.00\);_(* &quot;-&quot;??_);_(@_)">
                  <c:v>286.18083727610298</c:v>
                </c:pt>
                <c:pt idx="238" formatCode="_(* #,##0.00_);_(* \(#,##0.00\);_(* &quot;-&quot;??_);_(@_)">
                  <c:v>279.22418400730402</c:v>
                </c:pt>
                <c:pt idx="239" formatCode="_(* #,##0.00_);_(* \(#,##0.00\);_(* &quot;-&quot;??_);_(@_)">
                  <c:v>313.64217321202398</c:v>
                </c:pt>
                <c:pt idx="240" formatCode="_(* #,##0.00_);_(* \(#,##0.00\);_(* &quot;-&quot;??_);_(@_)">
                  <c:v>328.20441195479401</c:v>
                </c:pt>
                <c:pt idx="241" formatCode="_(* #,##0.00_);_(* \(#,##0.00\);_(* &quot;-&quot;??_);_(@_)">
                  <c:v>326.71172345438401</c:v>
                </c:pt>
                <c:pt idx="242" formatCode="_(* #,##0.00_);_(* \(#,##0.00\);_(* &quot;-&quot;??_);_(@_)">
                  <c:v>334.27949490914199</c:v>
                </c:pt>
                <c:pt idx="243" formatCode="_(* #,##0.00_);_(* \(#,##0.00\);_(* &quot;-&quot;??_);_(@_)">
                  <c:v>343.207879827694</c:v>
                </c:pt>
                <c:pt idx="244" formatCode="_(* #,##0.00_);_(* \(#,##0.00\);_(* &quot;-&quot;??_);_(@_)">
                  <c:v>358.21379572303601</c:v>
                </c:pt>
                <c:pt idx="245" formatCode="_(* #,##0.00_);_(* \(#,##0.00\);_(* &quot;-&quot;??_);_(@_)">
                  <c:v>363.78846754244603</c:v>
                </c:pt>
                <c:pt idx="246" formatCode="_(* #,##0.00_);_(* \(#,##0.00\);_(* &quot;-&quot;??_);_(@_)">
                  <c:v>368.58286209447198</c:v>
                </c:pt>
                <c:pt idx="247" formatCode="_(* #,##0.00_);_(* \(#,##0.00\);_(* &quot;-&quot;??_);_(@_)">
                  <c:v>371.12204292157401</c:v>
                </c:pt>
                <c:pt idx="248" formatCode="_(* #,##0.00_);_(* \(#,##0.00\);_(* &quot;-&quot;??_);_(@_)">
                  <c:v>380.41097596093198</c:v>
                </c:pt>
                <c:pt idx="249" formatCode="_(* #,##0.00_);_(* \(#,##0.00\);_(* &quot;-&quot;??_);_(@_)">
                  <c:v>364.696292847866</c:v>
                </c:pt>
                <c:pt idx="250" formatCode="0.00">
                  <c:v>383.31167591281701</c:v>
                </c:pt>
                <c:pt idx="251" formatCode="0.00">
                  <c:v>374.08154888747902</c:v>
                </c:pt>
                <c:pt idx="252" formatCode="0.00">
                  <c:v>389.04479677751198</c:v>
                </c:pt>
              </c:numCache>
            </c:numRef>
          </c:val>
          <c:smooth val="0"/>
          <c:extLst>
            <c:ext xmlns:c16="http://schemas.microsoft.com/office/drawing/2014/chart" uri="{C3380CC4-5D6E-409C-BE32-E72D297353CC}">
              <c16:uniqueId val="{00000001-1CA0-45B6-A447-E027E00458A2}"/>
            </c:ext>
          </c:extLst>
        </c:ser>
        <c:ser>
          <c:idx val="1"/>
          <c:order val="1"/>
          <c:tx>
            <c:strRef>
              <c:f>Sheet1!$C$1</c:f>
              <c:strCache>
                <c:ptCount val="1"/>
                <c:pt idx="0">
                  <c:v>blue line</c:v>
                </c:pt>
              </c:strCache>
            </c:strRef>
          </c:tx>
          <c:spPr>
            <a:ln w="28575">
              <a:solidFill>
                <a:schemeClr val="accent1"/>
              </a:solidFill>
            </a:ln>
          </c:spPr>
          <c:marker>
            <c:symbol val="none"/>
          </c:marker>
          <c:cat>
            <c:numRef>
              <c:f>Sheet1!$A$2:$A$254</c:f>
              <c:numCache>
                <c:formatCode>m/d/yyyy</c:formatCode>
                <c:ptCount val="253"/>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pt idx="244">
                  <c:v>44316</c:v>
                </c:pt>
                <c:pt idx="245">
                  <c:v>44347</c:v>
                </c:pt>
                <c:pt idx="246">
                  <c:v>44377</c:v>
                </c:pt>
                <c:pt idx="247">
                  <c:v>44408</c:v>
                </c:pt>
                <c:pt idx="248">
                  <c:v>44439</c:v>
                </c:pt>
                <c:pt idx="249">
                  <c:v>44469</c:v>
                </c:pt>
                <c:pt idx="250">
                  <c:v>44500</c:v>
                </c:pt>
                <c:pt idx="251">
                  <c:v>44530</c:v>
                </c:pt>
                <c:pt idx="252">
                  <c:v>44561</c:v>
                </c:pt>
              </c:numCache>
            </c:numRef>
          </c:cat>
          <c:val>
            <c:numRef>
              <c:f>Sheet1!$C$2:$C$254</c:f>
              <c:numCache>
                <c:formatCode>General</c:formatCode>
                <c:ptCount val="253"/>
                <c:pt idx="240" formatCode="_(* #,##0.00_);_(* \(#,##0.00\);_(* &quot;-&quot;??_);_(@_)">
                  <c:v>328.20441195479401</c:v>
                </c:pt>
                <c:pt idx="241" formatCode="_(* #,##0.00_);_(* \(#,##0.00\);_(* &quot;-&quot;??_);_(@_)">
                  <c:v>326.71172345438498</c:v>
                </c:pt>
                <c:pt idx="242" formatCode="_(* #,##0.00_);_(* \(#,##0.00\);_(* &quot;-&quot;??_);_(@_)">
                  <c:v>334.27949490914199</c:v>
                </c:pt>
                <c:pt idx="243" formatCode="_(* #,##0.00_);_(* \(#,##0.00\);_(* &quot;-&quot;??_);_(@_)">
                  <c:v>343.207879827694</c:v>
                </c:pt>
                <c:pt idx="244" formatCode="#,##0.000">
                  <c:v>358.21379572303601</c:v>
                </c:pt>
                <c:pt idx="245" formatCode="#,##0.000">
                  <c:v>363.78846754244603</c:v>
                </c:pt>
                <c:pt idx="246" formatCode="#,##0.000">
                  <c:v>368.582862094473</c:v>
                </c:pt>
                <c:pt idx="247" formatCode="#,##0.000">
                  <c:v>371.12204292157401</c:v>
                </c:pt>
                <c:pt idx="248" formatCode="#,##0.000">
                  <c:v>380.41097596093198</c:v>
                </c:pt>
                <c:pt idx="249" formatCode="#,##0.000">
                  <c:v>364.69629284786703</c:v>
                </c:pt>
                <c:pt idx="250" formatCode="0.00">
                  <c:v>383.31167591281701</c:v>
                </c:pt>
                <c:pt idx="251" formatCode="0.00">
                  <c:v>374.08154888747902</c:v>
                </c:pt>
                <c:pt idx="252" formatCode="0.00">
                  <c:v>389.04479677751198</c:v>
                </c:pt>
              </c:numCache>
            </c:numRef>
          </c:val>
          <c:smooth val="0"/>
          <c:extLst>
            <c:ext xmlns:c16="http://schemas.microsoft.com/office/drawing/2014/chart" uri="{C3380CC4-5D6E-409C-BE32-E72D297353CC}">
              <c16:uniqueId val="{00000002-1CA0-45B6-A447-E027E00458A2}"/>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4561"/>
          <c:min val="36861"/>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1248"/>
        <c:majorTimeUnit val="days"/>
      </c:dateAx>
      <c:valAx>
        <c:axId val="43203584"/>
        <c:scaling>
          <c:orientation val="minMax"/>
          <c:max val="40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txPr>
    <a:bodyPr/>
    <a:lstStyle/>
    <a:p>
      <a:pPr>
        <a:defRPr sz="7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8.7436462324765332E-2"/>
          <c:y val="0.11925198630362824"/>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814E-4BEB-A67B-B6673889490A}"/>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814E-4BEB-A67B-B6673889490A}"/>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814E-4BEB-A67B-B6673889490A}"/>
              </c:ext>
            </c:extLst>
          </c:dPt>
          <c:dLbls>
            <c:dLbl>
              <c:idx val="0"/>
              <c:layout>
                <c:manualLayout>
                  <c:x val="2.2170469121534548E-2"/>
                  <c:y val="-0.21010920548413722"/>
                </c:manualLayout>
              </c:layout>
              <c:tx>
                <c:rich>
                  <a:bodyPr anchor="t" anchorCtr="0"/>
                  <a:lstStyle/>
                  <a:p>
                    <a:pPr algn="l">
                      <a:defRPr/>
                    </a:pPr>
                    <a:r>
                      <a:rPr lang="en-US" sz="3200" dirty="0">
                        <a:solidFill>
                          <a:schemeClr val="bg2"/>
                        </a:solidFill>
                      </a:rPr>
                      <a:t>60%</a:t>
                    </a:r>
                    <a:r>
                      <a:rPr lang="en-US" sz="900" dirty="0">
                        <a:solidFill>
                          <a:schemeClr val="bg2"/>
                        </a:solidFill>
                      </a:rPr>
                      <a:t> </a:t>
                    </a:r>
                    <a:br>
                      <a:rPr lang="en-US" sz="900" dirty="0">
                        <a:solidFill>
                          <a:schemeClr val="bg2"/>
                        </a:solidFill>
                      </a:rPr>
                    </a:b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$47.7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3264965649170675"/>
                      <c:h val="0.46119407906318338"/>
                    </c:manualLayout>
                  </c15:layout>
                  <c15:showDataLabelsRange val="0"/>
                </c:ext>
                <c:ext xmlns:c16="http://schemas.microsoft.com/office/drawing/2014/chart" uri="{C3380CC4-5D6E-409C-BE32-E72D297353CC}">
                  <c16:uniqueId val="{00000001-814E-4BEB-A67B-B6673889490A}"/>
                </c:ext>
              </c:extLst>
            </c:dLbl>
            <c:dLbl>
              <c:idx val="1"/>
              <c:delete val="1"/>
              <c:extLst>
                <c:ext xmlns:c15="http://schemas.microsoft.com/office/drawing/2012/chart" uri="{CE6537A1-D6FC-4f65-9D91-7224C49458BB}"/>
                <c:ext xmlns:c16="http://schemas.microsoft.com/office/drawing/2014/chart" uri="{C3380CC4-5D6E-409C-BE32-E72D297353CC}">
                  <c16:uniqueId val="{00000003-814E-4BEB-A67B-B6673889490A}"/>
                </c:ext>
              </c:extLst>
            </c:dLbl>
            <c:dLbl>
              <c:idx val="2"/>
              <c:delete val="1"/>
              <c:extLst>
                <c:ext xmlns:c15="http://schemas.microsoft.com/office/drawing/2012/chart" uri="{CE6537A1-D6FC-4f65-9D91-7224C49458BB}"/>
                <c:ext xmlns:c16="http://schemas.microsoft.com/office/drawing/2014/chart" uri="{C3380CC4-5D6E-409C-BE32-E72D297353CC}">
                  <c16:uniqueId val="{00000005-814E-4BEB-A67B-B6673889490A}"/>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0.0%</c:formatCode>
                <c:ptCount val="3"/>
                <c:pt idx="0">
                  <c:v>0.60013155527944839</c:v>
                </c:pt>
                <c:pt idx="1">
                  <c:v>0.28677759586894697</c:v>
                </c:pt>
                <c:pt idx="2">
                  <c:v>0.1130908488516045</c:v>
                </c:pt>
              </c:numCache>
            </c:numRef>
          </c:val>
          <c:extLst>
            <c:ext xmlns:c16="http://schemas.microsoft.com/office/drawing/2014/chart" uri="{C3380CC4-5D6E-409C-BE32-E72D297353CC}">
              <c16:uniqueId val="{00000006-814E-4BEB-A67B-B6673889490A}"/>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0.00</c:formatCode>
                <c:ptCount val="3"/>
                <c:pt idx="0">
                  <c:v>47.726933726569897</c:v>
                </c:pt>
                <c:pt idx="1">
                  <c:v>22.806691619355</c:v>
                </c:pt>
                <c:pt idx="2">
                  <c:v>8.9938271046399993</c:v>
                </c:pt>
              </c:numCache>
            </c:numRef>
          </c:val>
          <c:extLst>
            <c:ext xmlns:c16="http://schemas.microsoft.com/office/drawing/2014/chart" uri="{C3380CC4-5D6E-409C-BE32-E72D297353CC}">
              <c16:uniqueId val="{00000007-814E-4BEB-A67B-B6673889490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01666878969301"/>
          <c:y val="5.3097018226660728E-2"/>
          <c:w val="0.66619790244997257"/>
          <c:h val="0.90438687622051483"/>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8E6-4957-AF49-677C837291CD}"/>
                </c:ext>
              </c:extLst>
            </c:dLbl>
            <c:dLbl>
              <c:idx val="1"/>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58E6-4957-AF49-677C837291CD}"/>
                </c:ext>
              </c:extLst>
            </c:dLbl>
            <c:dLbl>
              <c:idx val="2"/>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58E6-4957-AF49-677C837291CD}"/>
                </c:ext>
              </c:extLst>
            </c:dLbl>
            <c:dLbl>
              <c:idx val="3"/>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58E6-4957-AF49-677C837291CD}"/>
                </c:ext>
              </c:extLst>
            </c:dLbl>
            <c:dLbl>
              <c:idx val="4"/>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58E6-4957-AF49-677C837291CD}"/>
                </c:ext>
              </c:extLst>
            </c:dLbl>
            <c:dLbl>
              <c:idx val="5"/>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58E6-4957-AF49-677C837291CD}"/>
                </c:ext>
              </c:extLst>
            </c:dLbl>
            <c:dLbl>
              <c:idx val="6"/>
              <c:numFmt formatCode="#,##0.00;\-#,##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58E6-4957-AF49-677C837291CD}"/>
                </c:ext>
              </c:extLst>
            </c:dLbl>
            <c:dLbl>
              <c:idx val="7"/>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58E6-4957-AF49-677C837291CD}"/>
                </c:ext>
              </c:extLst>
            </c:dLbl>
            <c:dLbl>
              <c:idx val="8"/>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58E6-4957-AF49-677C837291CD}"/>
                </c:ext>
              </c:extLst>
            </c:dLbl>
            <c:dLbl>
              <c:idx val="9"/>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58E6-4957-AF49-677C837291CD}"/>
                </c:ext>
              </c:extLst>
            </c:dLbl>
            <c:dLbl>
              <c:idx val="10"/>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58E6-4957-AF49-677C837291CD}"/>
                </c:ext>
              </c:extLst>
            </c:dLbl>
            <c:dLbl>
              <c:idx val="12"/>
              <c:numFmt formatCode="#,##0.00;\-#,##0.00;;" sourceLinked="0"/>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58E6-4957-AF49-677C837291CD}"/>
                </c:ext>
              </c:extLst>
            </c:dLbl>
            <c:numFmt formatCode="#,##0.00;\-#,##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Large Value</c:v>
                </c:pt>
                <c:pt idx="4">
                  <c:v>Small Value</c:v>
                </c:pt>
                <c:pt idx="5">
                  <c:v>Small Cap</c:v>
                </c:pt>
                <c:pt idx="6">
                  <c:v>Small Growth</c:v>
                </c:pt>
              </c:strCache>
            </c:strRef>
          </c:cat>
          <c:val>
            <c:numRef>
              <c:f>Sheet1!$B$2:$B$8</c:f>
              <c:numCache>
                <c:formatCode>0.00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C-58E6-4957-AF49-677C837291CD}"/>
            </c:ext>
          </c:extLst>
        </c:ser>
        <c:ser>
          <c:idx val="1"/>
          <c:order val="1"/>
          <c:tx>
            <c:strRef>
              <c:f>Sheet1!$C$1</c:f>
              <c:strCache>
                <c:ptCount val="1"/>
                <c:pt idx="0">
                  <c:v>positive</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Large Value</c:v>
                </c:pt>
                <c:pt idx="4">
                  <c:v>Small Value</c:v>
                </c:pt>
                <c:pt idx="5">
                  <c:v>Small Cap</c:v>
                </c:pt>
                <c:pt idx="6">
                  <c:v>Small Growth</c:v>
                </c:pt>
              </c:strCache>
            </c:strRef>
          </c:cat>
          <c:val>
            <c:numRef>
              <c:f>Sheet1!$C$2:$C$8</c:f>
              <c:numCache>
                <c:formatCode>0.00</c:formatCode>
                <c:ptCount val="7"/>
                <c:pt idx="0">
                  <c:v>11.64</c:v>
                </c:pt>
                <c:pt idx="1">
                  <c:v>9.7799999999999994</c:v>
                </c:pt>
                <c:pt idx="2">
                  <c:v>9.2799999999999994</c:v>
                </c:pt>
                <c:pt idx="3">
                  <c:v>7.77</c:v>
                </c:pt>
                <c:pt idx="4">
                  <c:v>4.3600000000000003</c:v>
                </c:pt>
                <c:pt idx="5">
                  <c:v>2.14</c:v>
                </c:pt>
                <c:pt idx="6">
                  <c:v>0.01</c:v>
                </c:pt>
              </c:numCache>
            </c:numRef>
          </c:val>
          <c:extLst>
            <c:ext xmlns:c16="http://schemas.microsoft.com/office/drawing/2014/chart" uri="{C3380CC4-5D6E-409C-BE32-E72D297353CC}">
              <c16:uniqueId val="{0000000D-58E6-4957-AF49-677C837291CD}"/>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12"/>
          <c:min val="0"/>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86935353859414"/>
          <c:y val="0.13355667891784007"/>
          <c:w val="0.82240627720114634"/>
          <c:h val="0.76054610011074741"/>
        </c:manualLayout>
      </c:layout>
      <c:barChart>
        <c:barDir val="bar"/>
        <c:grouping val="clustered"/>
        <c:varyColors val="0"/>
        <c:ser>
          <c:idx val="1"/>
          <c:order val="0"/>
          <c:tx>
            <c:strRef>
              <c:f>Sheet1!$B$2</c:f>
              <c:strCache>
                <c:ptCount val="1"/>
                <c:pt idx="0">
                  <c:v>Local currency</c:v>
                </c:pt>
              </c:strCache>
            </c:strRef>
          </c:tx>
          <c:spPr>
            <a:solidFill>
              <a:schemeClr val="bg1">
                <a:lumMod val="85000"/>
              </a:schemeClr>
            </a:solidFill>
          </c:spPr>
          <c:invertIfNegative val="0"/>
          <c:dLbls>
            <c:spPr>
              <a:noFill/>
              <a:ln>
                <a:noFill/>
              </a:ln>
              <a:effectLst/>
            </c:spPr>
            <c:txPr>
              <a:bodyPr wrap="square" lIns="38100" tIns="19050" rIns="38100" bIns="19050" anchor="ctr">
                <a:spAutoFit/>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Growth</c:v>
                </c:pt>
                <c:pt idx="1">
                  <c:v>Large Cap</c:v>
                </c:pt>
                <c:pt idx="2">
                  <c:v>Value</c:v>
                </c:pt>
                <c:pt idx="3">
                  <c:v>Small Cap</c:v>
                </c:pt>
              </c:strCache>
            </c:strRef>
          </c:cat>
          <c:val>
            <c:numRef>
              <c:f>Sheet1!$B$3:$B$6</c:f>
              <c:numCache>
                <c:formatCode>#,##0.00;\-#,##0.00</c:formatCode>
                <c:ptCount val="4"/>
                <c:pt idx="0">
                  <c:v>5.37</c:v>
                </c:pt>
                <c:pt idx="1">
                  <c:v>4.21</c:v>
                </c:pt>
                <c:pt idx="2">
                  <c:v>2.94</c:v>
                </c:pt>
                <c:pt idx="3">
                  <c:v>1.5</c:v>
                </c:pt>
              </c:numCache>
            </c:numRef>
          </c:val>
          <c:extLst>
            <c:ext xmlns:c16="http://schemas.microsoft.com/office/drawing/2014/chart" uri="{C3380CC4-5D6E-409C-BE32-E72D297353CC}">
              <c16:uniqueId val="{00000000-25B9-4EF3-8ABA-08DD6B800D04}"/>
            </c:ext>
          </c:extLst>
        </c:ser>
        <c:ser>
          <c:idx val="3"/>
          <c:order val="1"/>
          <c:tx>
            <c:strRef>
              <c:f>Sheet1!$C$2</c:f>
              <c:strCache>
                <c:ptCount val="1"/>
                <c:pt idx="0">
                  <c:v>US currency</c:v>
                </c:pt>
              </c:strCache>
            </c:strRef>
          </c:tx>
          <c:spPr>
            <a:solidFill>
              <a:schemeClr val="bg1">
                <a:lumMod val="65000"/>
              </a:schemeClr>
            </a:solidFill>
          </c:spPr>
          <c:invertIfNegative val="0"/>
          <c:dLbls>
            <c:dLbl>
              <c:idx val="1"/>
              <c:layout>
                <c:manualLayout>
                  <c:x val="7.1942432458612805E-3"/>
                  <c:y val="-9.65996908809891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B9-4EF3-8ABA-08DD6B800D04}"/>
                </c:ext>
              </c:extLst>
            </c:dLbl>
            <c:numFmt formatCode="0.00;\-0.00;;" sourceLinked="0"/>
            <c:spPr>
              <a:noFill/>
              <a:ln>
                <a:noFill/>
              </a:ln>
              <a:effectLst/>
            </c:spPr>
            <c:txPr>
              <a:bodyPr/>
              <a:lstStyle/>
              <a:p>
                <a:pPr>
                  <a:defRPr>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Sheet1!$C$3:$C$6</c:f>
              <c:numCache>
                <c:formatCode>#,##0.00;\-#,##0.00</c:formatCode>
                <c:ptCount val="4"/>
                <c:pt idx="0">
                  <c:v>4.2699999999999996</c:v>
                </c:pt>
                <c:pt idx="1">
                  <c:v>3.14</c:v>
                </c:pt>
                <c:pt idx="2">
                  <c:v>1.91</c:v>
                </c:pt>
                <c:pt idx="3">
                  <c:v>0.39</c:v>
                </c:pt>
              </c:numCache>
            </c:numRef>
          </c:val>
          <c:extLst>
            <c:ext xmlns:c16="http://schemas.microsoft.com/office/drawing/2014/chart" uri="{C3380CC4-5D6E-409C-BE32-E72D297353CC}">
              <c16:uniqueId val="{00000004-25B9-4EF3-8ABA-08DD6B800D04}"/>
            </c:ext>
          </c:extLst>
        </c:ser>
        <c:dLbls>
          <c:showLegendKey val="0"/>
          <c:showVal val="0"/>
          <c:showCatName val="0"/>
          <c:showSerName val="0"/>
          <c:showPercent val="0"/>
          <c:showBubbleSize val="0"/>
        </c:dLbls>
        <c:gapWidth val="79"/>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6"/>
          <c:min val="0"/>
        </c:scaling>
        <c:delete val="0"/>
        <c:axPos val="b"/>
        <c:numFmt formatCode="#,##0.00;\-#,##0.00" sourceLinked="1"/>
        <c:majorTickMark val="none"/>
        <c:minorTickMark val="none"/>
        <c:tickLblPos val="none"/>
        <c:spPr>
          <a:ln>
            <a:noFill/>
          </a:ln>
        </c:spPr>
        <c:crossAx val="45320832"/>
        <c:crosses val="max"/>
        <c:crossBetween val="between"/>
      </c:valAx>
    </c:plotArea>
    <c:legend>
      <c:legendPos val="t"/>
      <c:layout>
        <c:manualLayout>
          <c:xMode val="edge"/>
          <c:yMode val="edge"/>
          <c:x val="0.47402432300683722"/>
          <c:y val="4.829984544049459E-3"/>
          <c:w val="0.49925741220949638"/>
          <c:h val="6.7376002507028201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62905159411963"/>
          <c:y val="0.10644203101903275"/>
          <c:w val="0.41315735681651189"/>
          <c:h val="0.83779283041252095"/>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8A0F-413F-B68F-46D2625F8640}"/>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8A0F-413F-B68F-46D2625F8640}"/>
              </c:ext>
            </c:extLst>
          </c:dPt>
          <c:dPt>
            <c:idx val="2"/>
            <c:bubble3D val="0"/>
            <c:extLst>
              <c:ext xmlns:c16="http://schemas.microsoft.com/office/drawing/2014/chart" uri="{C3380CC4-5D6E-409C-BE32-E72D297353CC}">
                <c16:uniqueId val="{00000004-8A0F-413F-B68F-46D2625F8640}"/>
              </c:ext>
            </c:extLst>
          </c:dPt>
          <c:dLbls>
            <c:dLbl>
              <c:idx val="0"/>
              <c:delete val="1"/>
              <c:extLst>
                <c:ext xmlns:c15="http://schemas.microsoft.com/office/drawing/2012/chart" uri="{CE6537A1-D6FC-4f65-9D91-7224C49458BB}"/>
                <c:ext xmlns:c16="http://schemas.microsoft.com/office/drawing/2014/chart" uri="{C3380CC4-5D6E-409C-BE32-E72D297353CC}">
                  <c16:uniqueId val="{00000001-8A0F-413F-B68F-46D2625F8640}"/>
                </c:ext>
              </c:extLst>
            </c:dLbl>
            <c:dLbl>
              <c:idx val="1"/>
              <c:layout>
                <c:manualLayout>
                  <c:x val="-4.2046592451394421E-3"/>
                  <c:y val="-0.2072983412831641"/>
                </c:manualLayout>
              </c:layout>
              <c:tx>
                <c:rich>
                  <a:bodyPr/>
                  <a:lstStyle/>
                  <a:p>
                    <a:pPr algn="l">
                      <a:defRPr/>
                    </a:pPr>
                    <a:r>
                      <a:rPr lang="en-US" sz="3200" dirty="0">
                        <a:solidFill>
                          <a:schemeClr val="accent4"/>
                        </a:solidFill>
                      </a:rPr>
                      <a:t>29%</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$22.8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8A0F-413F-B68F-46D2625F8640}"/>
                </c:ext>
              </c:extLst>
            </c:dLbl>
            <c:dLbl>
              <c:idx val="2"/>
              <c:delete val="1"/>
              <c:extLst>
                <c:ext xmlns:c15="http://schemas.microsoft.com/office/drawing/2012/chart" uri="{CE6537A1-D6FC-4f65-9D91-7224C49458BB}"/>
                <c:ext xmlns:c16="http://schemas.microsoft.com/office/drawing/2014/chart" uri="{C3380CC4-5D6E-409C-BE32-E72D297353CC}">
                  <c16:uniqueId val="{00000004-8A0F-413F-B68F-46D2625F8640}"/>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0.60013155527944839</c:v>
                </c:pt>
                <c:pt idx="1">
                  <c:v>0.28677759586894697</c:v>
                </c:pt>
                <c:pt idx="2">
                  <c:v>0.1130908488516045</c:v>
                </c:pt>
              </c:numCache>
            </c:numRef>
          </c:val>
          <c:extLst>
            <c:ext xmlns:c16="http://schemas.microsoft.com/office/drawing/2014/chart" uri="{C3380CC4-5D6E-409C-BE32-E72D297353CC}">
              <c16:uniqueId val="{00000005-8A0F-413F-B68F-46D2625F8640}"/>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41497123524421"/>
          <c:y val="0.18272282965725281"/>
          <c:w val="0.68354667881158215"/>
          <c:h val="0.72190636925933205"/>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dLbl>
              <c:idx val="0"/>
              <c:numFmt formatCode="0.00;\-0.00;" sourceLinked="0"/>
              <c:spPr>
                <a:noFill/>
                <a:ln>
                  <a:noFill/>
                </a:ln>
                <a:effectLst/>
              </c:spPr>
              <c:txPr>
                <a:bodyPr/>
                <a:lstStyle/>
                <a:p>
                  <a:pPr>
                    <a:defRPr>
                      <a:solidFill>
                        <a:srgbClr val="35627D"/>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3-BA77-4588-8709-28E249BD2C23}"/>
                </c:ext>
              </c:extLst>
            </c:dLbl>
            <c:dLbl>
              <c:idx val="1"/>
              <c:numFmt formatCode="0.00;\-0.00;" sourceLinked="0"/>
              <c:spPr>
                <a:noFill/>
                <a:ln>
                  <a:noFill/>
                </a:ln>
                <a:effectLst/>
              </c:spPr>
              <c:txPr>
                <a:bodyPr/>
                <a:lstStyle/>
                <a:p>
                  <a:pPr>
                    <a:defRPr>
                      <a:solidFill>
                        <a:srgbClr val="35627D"/>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BA77-4588-8709-28E249BD2C23}"/>
                </c:ext>
              </c:extLst>
            </c:dLbl>
            <c:numFmt formatCode="0.00;\-0.00;" sourceLinked="0"/>
            <c:spPr>
              <a:noFill/>
              <a:ln>
                <a:noFill/>
              </a:ln>
              <a:effectLst/>
            </c:spPr>
            <c:txPr>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Sheet1!$B$3:$B$6</c:f>
              <c:numCache>
                <c:formatCode>0.00;[Red]\-0.00;;</c:formatCode>
                <c:ptCount val="4"/>
                <c:pt idx="0">
                  <c:v>2.2200000000000002</c:v>
                </c:pt>
                <c:pt idx="1">
                  <c:v>0.08</c:v>
                </c:pt>
                <c:pt idx="2">
                  <c:v>-0.91</c:v>
                </c:pt>
                <c:pt idx="3">
                  <c:v>-1.75</c:v>
                </c:pt>
              </c:numCache>
            </c:numRef>
          </c:val>
          <c:extLst>
            <c:ext xmlns:c16="http://schemas.microsoft.com/office/drawing/2014/chart" uri="{C3380CC4-5D6E-409C-BE32-E72D297353CC}">
              <c16:uniqueId val="{00000000-BCEC-4DC9-B09A-F84DC0EA826B}"/>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Sheet1!$C$3:$C$6</c:f>
              <c:numCache>
                <c:formatCode>General</c:formatCode>
                <c:ptCount val="4"/>
                <c:pt idx="2" formatCode="0.00;[Red]\-0.00;;">
                  <c:v>0</c:v>
                </c:pt>
                <c:pt idx="3" formatCode="0.00;[Red]\-0.00;;">
                  <c:v>0</c:v>
                </c:pt>
              </c:numCache>
            </c:numRef>
          </c:val>
          <c:extLst>
            <c:ext xmlns:c16="http://schemas.microsoft.com/office/drawing/2014/chart" uri="{C3380CC4-5D6E-409C-BE32-E72D297353CC}">
              <c16:uniqueId val="{00000001-BCEC-4DC9-B09A-F84DC0EA826B}"/>
            </c:ext>
          </c:extLst>
        </c:ser>
        <c:ser>
          <c:idx val="2"/>
          <c:order val="2"/>
          <c:tx>
            <c:strRef>
              <c:f>Sheet1!$D$2</c:f>
              <c:strCache>
                <c:ptCount val="1"/>
                <c:pt idx="0">
                  <c:v>US currency</c:v>
                </c:pt>
              </c:strCache>
            </c:strRef>
          </c:tx>
          <c:spPr>
            <a:solidFill>
              <a:schemeClr val="bg1">
                <a:lumMod val="65000"/>
              </a:schemeClr>
            </a:solidFill>
          </c:spPr>
          <c:invertIfNegative val="0"/>
          <c:dLbls>
            <c:dLbl>
              <c:idx val="0"/>
              <c:numFmt formatCode="0.00;\-0.00;;" sourceLinked="0"/>
              <c:spPr>
                <a:noFill/>
                <a:ln>
                  <a:noFill/>
                </a:ln>
                <a:effectLst/>
              </c:spPr>
              <c:txPr>
                <a:bodyPr wrap="square" lIns="38100" tIns="19050" rIns="38100" bIns="19050" anchor="ctr">
                  <a:spAutoFit/>
                </a:bodyPr>
                <a:lstStyle/>
                <a:p>
                  <a:pPr>
                    <a:defRPr>
                      <a:solidFill>
                        <a:srgbClr val="35627D"/>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BA77-4588-8709-28E249BD2C23}"/>
                </c:ext>
              </c:extLst>
            </c:dLbl>
            <c:numFmt formatCode="0.00;\-0.00;;" sourceLinked="0"/>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0.00;[Red]\-0.00;;</c:formatCode>
                <c:ptCount val="4"/>
                <c:pt idx="0">
                  <c:v>1.33</c:v>
                </c:pt>
                <c:pt idx="1">
                  <c:v>-0.41</c:v>
                </c:pt>
                <c:pt idx="2">
                  <c:v>-1.31</c:v>
                </c:pt>
                <c:pt idx="3">
                  <c:v>-2.08</c:v>
                </c:pt>
              </c:numCache>
            </c:numRef>
          </c:val>
          <c:extLst>
            <c:ext xmlns:c16="http://schemas.microsoft.com/office/drawing/2014/chart" uri="{C3380CC4-5D6E-409C-BE32-E72D297353CC}">
              <c16:uniqueId val="{00000002-BCEC-4DC9-B09A-F84DC0EA826B}"/>
            </c:ext>
          </c:extLst>
        </c:ser>
        <c:ser>
          <c:idx val="3"/>
          <c:order val="3"/>
          <c:tx>
            <c:strRef>
              <c:f>Sheet1!$E$2</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0.00;[Red]\-0.00;;</c:formatCode>
                <c:ptCount val="4"/>
                <c:pt idx="1">
                  <c:v>0</c:v>
                </c:pt>
                <c:pt idx="2">
                  <c:v>0</c:v>
                </c:pt>
                <c:pt idx="3">
                  <c:v>0</c:v>
                </c:pt>
              </c:numCache>
            </c:numRef>
          </c:val>
          <c:extLst>
            <c:ext xmlns:c16="http://schemas.microsoft.com/office/drawing/2014/chart" uri="{C3380CC4-5D6E-409C-BE32-E72D297353CC}">
              <c16:uniqueId val="{00000003-BCEC-4DC9-B09A-F84DC0EA826B}"/>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2.5"/>
          <c:min val="-2.75"/>
        </c:scaling>
        <c:delete val="0"/>
        <c:axPos val="b"/>
        <c:numFmt formatCode="0.00;[Red]\-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48504626736286111"/>
          <c:y val="1.9513818657023323E-2"/>
          <c:w val="0.40266878103047288"/>
          <c:h val="8.1055568316143883E-2"/>
        </c:manualLayout>
      </c:layout>
      <c:overlay val="0"/>
      <c:txPr>
        <a:bodyPr/>
        <a:lstStyle/>
        <a:p>
          <a:pPr>
            <a:defRPr baseline="0">
              <a:solidFill>
                <a:schemeClr val="tx1">
                  <a:lumMod val="65000"/>
                  <a:lumOff val="35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0.25477</cdr:x>
      <cdr:y>0.81003</cdr:y>
    </cdr:from>
    <cdr:to>
      <cdr:x>0.28869</cdr:x>
      <cdr:y>0.91673</cdr:y>
    </cdr:to>
    <cdr:sp macro="" textlink="">
      <cdr:nvSpPr>
        <cdr:cNvPr id="2" name="TextBox 3">
          <a:extLst xmlns:a="http://schemas.openxmlformats.org/drawingml/2006/main">
            <a:ext uri="{FF2B5EF4-FFF2-40B4-BE49-F238E27FC236}">
              <a16:creationId xmlns:a16="http://schemas.microsoft.com/office/drawing/2014/main" id="{09F3BA36-B609-4FD3-A9F5-BE5074B62344}"/>
            </a:ext>
          </a:extLst>
        </cdr:cNvPr>
        <cdr:cNvSpPr txBox="1"/>
      </cdr:nvSpPr>
      <cdr:spPr>
        <a:xfrm xmlns:a="http://schemas.openxmlformats.org/drawingml/2006/main" rot="16200000">
          <a:off x="1567076" y="4448353"/>
          <a:ext cx="563994" cy="2308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a:lstStyle>
        <a:p xmlns:a="http://schemas.openxmlformats.org/drawingml/2006/main">
          <a:pPr algn="r"/>
          <a:r>
            <a:rPr lang="en-US" sz="900" dirty="0">
              <a:solidFill>
                <a:srgbClr val="35627D"/>
              </a:solidFill>
              <a:latin typeface="Arial" panose="020B0604020202020204" pitchFamily="34" charset="0"/>
              <a:cs typeface="Arial" panose="020B0604020202020204" pitchFamily="34" charset="0"/>
            </a:rPr>
            <a:t>Global</a:t>
          </a:r>
        </a:p>
      </cdr:txBody>
    </cdr:sp>
  </cdr:relSizeAnchor>
</c:userShapes>
</file>

<file path=ppt/drawings/drawing5.xml><?xml version="1.0" encoding="utf-8"?>
<c:userShapes xmlns:c="http://schemas.openxmlformats.org/drawingml/2006/chart">
  <cdr:relSizeAnchor xmlns:cdr="http://schemas.openxmlformats.org/drawingml/2006/chartDrawing">
    <cdr:from>
      <cdr:x>0.10555</cdr:x>
      <cdr:y>0.82057</cdr:y>
    </cdr:from>
    <cdr:to>
      <cdr:x>0.14096</cdr:x>
      <cdr:y>0.87787</cdr:y>
    </cdr:to>
    <cdr:sp macro="" textlink="">
      <cdr:nvSpPr>
        <cdr:cNvPr id="6" name="TextBox 16"/>
        <cdr:cNvSpPr txBox="1"/>
      </cdr:nvSpPr>
      <cdr:spPr>
        <a:xfrm xmlns:a="http://schemas.openxmlformats.org/drawingml/2006/main">
          <a:off x="420346" y="1983232"/>
          <a:ext cx="14106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1Y</a:t>
          </a:r>
        </a:p>
      </cdr:txBody>
    </cdr:sp>
  </cdr:relSizeAnchor>
  <cdr:relSizeAnchor xmlns:cdr="http://schemas.openxmlformats.org/drawingml/2006/chartDrawing">
    <cdr:from>
      <cdr:x>0.18021</cdr:x>
      <cdr:y>0.82057</cdr:y>
    </cdr:from>
    <cdr:to>
      <cdr:x>0.21563</cdr:x>
      <cdr:y>0.87787</cdr:y>
    </cdr:to>
    <cdr:sp macro="" textlink="">
      <cdr:nvSpPr>
        <cdr:cNvPr id="7" name="TextBox 22"/>
        <cdr:cNvSpPr txBox="1"/>
      </cdr:nvSpPr>
      <cdr:spPr>
        <a:xfrm xmlns:a="http://schemas.openxmlformats.org/drawingml/2006/main">
          <a:off x="717728" y="1983232"/>
          <a:ext cx="14106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0.2996</cdr:x>
      <cdr:y>0.82057</cdr:y>
    </cdr:from>
    <cdr:to>
      <cdr:x>0.35112</cdr:x>
      <cdr:y>0.87787</cdr:y>
    </cdr:to>
    <cdr:sp macro="" textlink="">
      <cdr:nvSpPr>
        <cdr:cNvPr id="8" name="TextBox 24"/>
        <cdr:cNvSpPr txBox="1"/>
      </cdr:nvSpPr>
      <cdr:spPr>
        <a:xfrm xmlns:a="http://schemas.openxmlformats.org/drawingml/2006/main">
          <a:off x="1193193" y="1983232"/>
          <a:ext cx="205184" cy="1384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0.75289</cdr:x>
      <cdr:y>0.82057</cdr:y>
    </cdr:from>
    <cdr:to>
      <cdr:x>0.82243</cdr:x>
      <cdr:y>0.87787</cdr:y>
    </cdr:to>
    <cdr:sp macro="" textlink="">
      <cdr:nvSpPr>
        <cdr:cNvPr id="9" name="TextBox 25"/>
        <cdr:cNvSpPr txBox="1"/>
      </cdr:nvSpPr>
      <cdr:spPr>
        <a:xfrm xmlns:a="http://schemas.openxmlformats.org/drawingml/2006/main">
          <a:off x="2998468" y="1983232"/>
          <a:ext cx="276959"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479FEA-9F49-45EC-AF32-861AF283ACD3}"/>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598F02F-E1C2-41A2-9BEE-BCD2986DC751}"/>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8D1D580A-36D8-439C-B10B-B8C5BF4522CB}" type="datetimeFigureOut">
              <a:rPr lang="en-US" smtClean="0"/>
              <a:t>4/5/2022</a:t>
            </a:fld>
            <a:endParaRPr lang="en-US"/>
          </a:p>
        </p:txBody>
      </p:sp>
      <p:sp>
        <p:nvSpPr>
          <p:cNvPr id="4" name="Footer Placeholder 3">
            <a:extLst>
              <a:ext uri="{FF2B5EF4-FFF2-40B4-BE49-F238E27FC236}">
                <a16:creationId xmlns:a16="http://schemas.microsoft.com/office/drawing/2014/main" id="{5AE3DE42-8A3E-4DD7-9F08-623EA8F25A27}"/>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39795A-A822-4C69-A845-DD1C9969CBE8}"/>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F3B3811-51EB-4933-B74E-B77D0E869CA8}" type="slidenum">
              <a:rPr lang="en-US" smtClean="0"/>
              <a:t>‹#›</a:t>
            </a:fld>
            <a:endParaRPr lang="en-US"/>
          </a:p>
        </p:txBody>
      </p:sp>
    </p:spTree>
    <p:extLst>
      <p:ext uri="{BB962C8B-B14F-4D97-AF65-F5344CB8AC3E}">
        <p14:creationId xmlns:p14="http://schemas.microsoft.com/office/powerpoint/2010/main" val="2937852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43344" cy="465456"/>
          </a:xfrm>
          <a:prstGeom prst="rect">
            <a:avLst/>
          </a:prstGeom>
        </p:spPr>
        <p:txBody>
          <a:bodyPr vert="horz" lIns="92802" tIns="46406" rIns="92802" bIns="46406" rtlCol="0"/>
          <a:lstStyle>
            <a:lvl1pPr algn="l">
              <a:defRPr sz="1100"/>
            </a:lvl1pPr>
          </a:lstStyle>
          <a:p>
            <a:endParaRPr lang="en-US" dirty="0"/>
          </a:p>
        </p:txBody>
      </p:sp>
      <p:sp>
        <p:nvSpPr>
          <p:cNvPr id="3" name="Date Placeholder 2"/>
          <p:cNvSpPr>
            <a:spLocks noGrp="1"/>
          </p:cNvSpPr>
          <p:nvPr>
            <p:ph type="dt" idx="1"/>
          </p:nvPr>
        </p:nvSpPr>
        <p:spPr>
          <a:xfrm>
            <a:off x="3978137" y="8"/>
            <a:ext cx="3043344" cy="465456"/>
          </a:xfrm>
          <a:prstGeom prst="rect">
            <a:avLst/>
          </a:prstGeom>
        </p:spPr>
        <p:txBody>
          <a:bodyPr vert="horz" lIns="92802" tIns="46406" rIns="92802" bIns="46406" rtlCol="0"/>
          <a:lstStyle>
            <a:lvl1pPr algn="r">
              <a:defRPr sz="1100"/>
            </a:lvl1pPr>
          </a:lstStyle>
          <a:p>
            <a:fld id="{86CEC522-08D6-41D7-BD17-4A764ED892E3}" type="datetimeFigureOut">
              <a:rPr lang="en-US" smtClean="0"/>
              <a:pPr/>
              <a:t>4/5/2022</a:t>
            </a:fld>
            <a:endParaRPr lang="en-US" dirty="0"/>
          </a:p>
        </p:txBody>
      </p:sp>
      <p:sp>
        <p:nvSpPr>
          <p:cNvPr id="4" name="Slide Image Placeholder 3"/>
          <p:cNvSpPr>
            <a:spLocks noGrp="1" noRot="1" noChangeAspect="1"/>
          </p:cNvSpPr>
          <p:nvPr>
            <p:ph type="sldImg" idx="2"/>
          </p:nvPr>
        </p:nvSpPr>
        <p:spPr>
          <a:xfrm>
            <a:off x="2163763" y="696913"/>
            <a:ext cx="2697162" cy="3490912"/>
          </a:xfrm>
          <a:prstGeom prst="rect">
            <a:avLst/>
          </a:prstGeom>
          <a:noFill/>
          <a:ln w="12700">
            <a:solidFill>
              <a:prstClr val="black"/>
            </a:solidFill>
          </a:ln>
        </p:spPr>
        <p:txBody>
          <a:bodyPr vert="horz" lIns="92802" tIns="46406" rIns="92802" bIns="46406" rtlCol="0" anchor="ctr"/>
          <a:lstStyle/>
          <a:p>
            <a:endParaRPr lang="en-US" dirty="0"/>
          </a:p>
        </p:txBody>
      </p:sp>
      <p:sp>
        <p:nvSpPr>
          <p:cNvPr id="5" name="Notes Placeholder 4"/>
          <p:cNvSpPr>
            <a:spLocks noGrp="1"/>
          </p:cNvSpPr>
          <p:nvPr>
            <p:ph type="body" sz="quarter" idx="3"/>
          </p:nvPr>
        </p:nvSpPr>
        <p:spPr>
          <a:xfrm>
            <a:off x="702311" y="4421834"/>
            <a:ext cx="5618480" cy="4189096"/>
          </a:xfrm>
          <a:prstGeom prst="rect">
            <a:avLst/>
          </a:prstGeom>
        </p:spPr>
        <p:txBody>
          <a:bodyPr vert="horz" lIns="92802" tIns="46406" rIns="92802" bIns="464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039"/>
            <a:ext cx="3043344" cy="465456"/>
          </a:xfrm>
          <a:prstGeom prst="rect">
            <a:avLst/>
          </a:prstGeom>
        </p:spPr>
        <p:txBody>
          <a:bodyPr vert="horz" lIns="92802" tIns="46406" rIns="92802" bIns="4640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802" tIns="46406" rIns="92802" bIns="4640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ct val="0"/>
              </a:spcBef>
              <a:spcAft>
                <a:spcPct val="0"/>
              </a:spcAft>
              <a:buClrTx/>
              <a:buSzTx/>
              <a:buFontTx/>
              <a:buNone/>
              <a:tabLst/>
              <a:defRPr/>
            </a:pPr>
            <a:fld id="{37AB79C2-8ECC-418E-93C1-0C5021575BE9}" type="slidenum">
              <a:rPr kumimoji="0" lang="en-US" sz="11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1018228" rtl="0" eaLnBrk="1" fontAlgn="auto"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87525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15</a:t>
            </a:fld>
            <a:endParaRPr lang="en-US" dirty="0"/>
          </a:p>
        </p:txBody>
      </p:sp>
    </p:spTree>
    <p:extLst>
      <p:ext uri="{BB962C8B-B14F-4D97-AF65-F5344CB8AC3E}">
        <p14:creationId xmlns:p14="http://schemas.microsoft.com/office/powerpoint/2010/main" val="3856645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7307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17</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7964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7</a:t>
            </a:fld>
            <a:endParaRPr lang="en-US" dirty="0"/>
          </a:p>
        </p:txBody>
      </p:sp>
    </p:spTree>
    <p:extLst>
      <p:ext uri="{BB962C8B-B14F-4D97-AF65-F5344CB8AC3E}">
        <p14:creationId xmlns:p14="http://schemas.microsoft.com/office/powerpoint/2010/main" val="30958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8</a:t>
            </a:fld>
            <a:endParaRPr lang="en-US" dirty="0"/>
          </a:p>
        </p:txBody>
      </p:sp>
    </p:spTree>
    <p:extLst>
      <p:ext uri="{BB962C8B-B14F-4D97-AF65-F5344CB8AC3E}">
        <p14:creationId xmlns:p14="http://schemas.microsoft.com/office/powerpoint/2010/main" val="12303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9</a:t>
            </a:fld>
            <a:endParaRPr lang="en-US" dirty="0"/>
          </a:p>
        </p:txBody>
      </p:sp>
    </p:spTree>
    <p:extLst>
      <p:ext uri="{BB962C8B-B14F-4D97-AF65-F5344CB8AC3E}">
        <p14:creationId xmlns:p14="http://schemas.microsoft.com/office/powerpoint/2010/main" val="1582381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10</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11</a:t>
            </a:fld>
            <a:endParaRPr lang="en-US" dirty="0"/>
          </a:p>
        </p:txBody>
      </p:sp>
    </p:spTree>
    <p:extLst>
      <p:ext uri="{BB962C8B-B14F-4D97-AF65-F5344CB8AC3E}">
        <p14:creationId xmlns:p14="http://schemas.microsoft.com/office/powerpoint/2010/main" val="1578879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12</a:t>
            </a:fld>
            <a:endParaRPr lang="en-US" dirty="0"/>
          </a:p>
        </p:txBody>
      </p:sp>
    </p:spTree>
    <p:extLst>
      <p:ext uri="{BB962C8B-B14F-4D97-AF65-F5344CB8AC3E}">
        <p14:creationId xmlns:p14="http://schemas.microsoft.com/office/powerpoint/2010/main" val="3878307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150235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61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25173" y="6774302"/>
            <a:ext cx="3770399" cy="2437080"/>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3525169" y="8767143"/>
            <a:ext cx="3723294" cy="497580"/>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7772400" cy="6437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p>
        </p:txBody>
      </p:sp>
      <p:sp>
        <p:nvSpPr>
          <p:cNvPr id="12" name="Text Placeholder 11"/>
          <p:cNvSpPr>
            <a:spLocks noGrp="1"/>
          </p:cNvSpPr>
          <p:nvPr>
            <p:ph type="body" sz="quarter" idx="11" hasCustomPrompt="1"/>
          </p:nvPr>
        </p:nvSpPr>
        <p:spPr>
          <a:xfrm>
            <a:off x="3525169" y="9230537"/>
            <a:ext cx="3723294" cy="591671"/>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375371" y="8838387"/>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7042"/>
            <a:ext cx="2661066" cy="6222814"/>
          </a:xfrm>
        </p:spPr>
        <p:txBody>
          <a:bodyPr lIns="91388" rIns="0">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3304348" y="2651760"/>
            <a:ext cx="0" cy="586162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9" hasCustomPrompt="1"/>
          </p:nvPr>
        </p:nvSpPr>
        <p:spPr>
          <a:xfrm>
            <a:off x="3514730" y="2554025"/>
            <a:ext cx="3724275" cy="6562725"/>
          </a:xfrm>
        </p:spPr>
        <p:txBody>
          <a:bodyPr lIns="0" rIns="0"/>
          <a:lstStyle>
            <a:lvl1pPr>
              <a:defRPr/>
            </a:lvl1pPr>
            <a:lvl2pPr marL="0" indent="0">
              <a:spcBef>
                <a:spcPts val="1200"/>
              </a:spcBef>
              <a:buNone/>
              <a:defRPr sz="1400">
                <a:solidFill>
                  <a:schemeClr val="bg1">
                    <a:lumMod val="50000"/>
                  </a:schemeClr>
                </a:solidFill>
              </a:defRPr>
            </a:lvl2pPr>
          </a:lstStyle>
          <a:p>
            <a:pPr lvl="0"/>
            <a:r>
              <a:rPr lang="en-US" dirty="0"/>
              <a:t>Click to edit Overview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4477"/>
            <a:ext cx="2661066" cy="6222814"/>
          </a:xfrm>
        </p:spPr>
        <p:txBody>
          <a:bodyPr lIns="91388" tIns="54833" rIns="0" bIns="54833">
            <a:noAutofit/>
          </a:bodyPr>
          <a:lstStyle>
            <a:lvl1pPr marL="0" indent="0">
              <a:lnSpc>
                <a:spcPts val="1349"/>
              </a:lnSpc>
              <a:spcBef>
                <a:spcPts val="1200"/>
              </a:spcBef>
              <a:buFontTx/>
              <a:buNone/>
              <a:defRPr sz="1100" baseline="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903157370"/>
      </p:ext>
    </p:extLst>
  </p:cSld>
  <p:clrMapOvr>
    <a:masterClrMapping/>
  </p:clrMapOvr>
  <p:extLst>
    <p:ext uri="{DCECCB84-F9BA-43D5-87BE-67443E8EF086}">
      <p15:sldGuideLst xmlns:p15="http://schemas.microsoft.com/office/powerpoint/2012/main">
        <p15:guide id="1" pos="336" userDrawn="1">
          <p15:clr>
            <a:srgbClr val="FBAE40"/>
          </p15:clr>
        </p15:guide>
        <p15:guide id="3" pos="46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299"/>
            <a:ext cx="6995160" cy="719060"/>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797" y="2599612"/>
            <a:ext cx="6809203" cy="6222814"/>
          </a:xfrm>
        </p:spPr>
        <p:txBody>
          <a:bodyPr lIns="91388" tIns="54833" rIns="0" bIns="54833">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40150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hasCustomPrompt="1"/>
          </p:nvPr>
        </p:nvSpPr>
        <p:spPr>
          <a:xfrm>
            <a:off x="431288" y="2598723"/>
            <a:ext cx="6807717" cy="6284670"/>
          </a:xfrm>
        </p:spPr>
        <p:txBody>
          <a:bodyPr lIns="91388" rIns="0" numCol="2" spcCol="365546">
            <a:noAutofit/>
          </a:bodyPr>
          <a:lstStyle>
            <a:lvl1pPr>
              <a:lnSpc>
                <a:spcPct val="110000"/>
              </a:lnSpc>
              <a:spcBef>
                <a:spcPts val="0"/>
              </a:spcBef>
              <a:spcAft>
                <a:spcPts val="900"/>
              </a:spcAft>
              <a:defRPr sz="900" b="0" baseline="0">
                <a:solidFill>
                  <a:schemeClr val="tx1"/>
                </a:solidFill>
              </a:defRPr>
            </a:lvl1pPr>
            <a:lvl2pPr marL="0" indent="0">
              <a:lnSpc>
                <a:spcPct val="110000"/>
              </a:lnSpc>
              <a:spcBef>
                <a:spcPts val="900"/>
              </a:spcBef>
              <a:spcAft>
                <a:spcPts val="300"/>
              </a:spcAft>
              <a:buFontTx/>
              <a:buNone/>
              <a:defRPr sz="1000" cap="all" baseline="0">
                <a:solidFill>
                  <a:schemeClr val="tx2"/>
                </a:solidFill>
              </a:defRPr>
            </a:lvl2pPr>
            <a:lvl3pPr marL="0" indent="0">
              <a:lnSpc>
                <a:spcPct val="130000"/>
              </a:lnSpc>
              <a:spcBef>
                <a:spcPts val="0"/>
              </a:spcBef>
              <a:spcAft>
                <a:spcPts val="1200"/>
              </a:spcAft>
              <a:buClr>
                <a:schemeClr val="tx2"/>
              </a:buClr>
              <a:buFontTx/>
              <a:buNone/>
              <a:defRPr sz="1200">
                <a:solidFill>
                  <a:schemeClr val="tx2"/>
                </a:solidFill>
              </a:defRPr>
            </a:lvl3pPr>
            <a:lvl4pPr marL="0" indent="0">
              <a:lnSpc>
                <a:spcPct val="110000"/>
              </a:lnSpc>
              <a:spcBef>
                <a:spcPts val="0"/>
              </a:spcBef>
              <a:spcAft>
                <a:spcPts val="300"/>
              </a:spcAft>
              <a:buNone/>
              <a:defRPr sz="900">
                <a:solidFill>
                  <a:schemeClr val="tx2"/>
                </a:solidFill>
              </a:defRPr>
            </a:lvl4pPr>
            <a:lvl5pPr>
              <a:lnSpc>
                <a:spcPct val="110000"/>
              </a:lnSpc>
              <a:spcBef>
                <a:spcPts val="0"/>
              </a:spcBef>
              <a:defRPr sz="1100"/>
            </a:lvl5pPr>
          </a:lstStyle>
          <a:p>
            <a:pPr lvl="0"/>
            <a:r>
              <a:rPr lang="en-US" dirty="0"/>
              <a:t>Click to edit Master text styles body</a:t>
            </a:r>
          </a:p>
          <a:p>
            <a:pPr lvl="1"/>
            <a:r>
              <a:rPr lang="en-US" dirty="0"/>
              <a:t>Second level subhead</a:t>
            </a:r>
          </a:p>
          <a:p>
            <a:pPr lvl="2"/>
            <a:r>
              <a:rPr lang="en-US" dirty="0"/>
              <a:t>Intro</a:t>
            </a:r>
          </a:p>
          <a:p>
            <a:pPr lvl="3"/>
            <a:r>
              <a:rPr lang="en-US" dirty="0"/>
              <a:t>Subhead 3 9pt</a:t>
            </a:r>
          </a:p>
        </p:txBody>
      </p:sp>
    </p:spTree>
    <p:extLst>
      <p:ext uri="{BB962C8B-B14F-4D97-AF65-F5344CB8AC3E}">
        <p14:creationId xmlns:p14="http://schemas.microsoft.com/office/powerpoint/2010/main" val="2158092663"/>
      </p:ext>
    </p:extLst>
  </p:cSld>
  <p:clrMapOvr>
    <a:masterClrMapping/>
  </p:clrMapOvr>
  <p:extLst>
    <p:ext uri="{DCECCB84-F9BA-43D5-87BE-67443E8EF086}">
      <p15:sldGuideLst xmlns:p15="http://schemas.microsoft.com/office/powerpoint/2012/main">
        <p15:guide id="1" pos="336" userDrawn="1">
          <p15:clr>
            <a:srgbClr val="FBAE40"/>
          </p15:clr>
        </p15:guide>
        <p15:guide id="2" pos="4584" userDrawn="1">
          <p15:clr>
            <a:srgbClr val="FBAE40"/>
          </p15:clr>
        </p15:guide>
        <p15:guide id="3" orient="horz" pos="1104" userDrawn="1">
          <p15:clr>
            <a:srgbClr val="FBAE40"/>
          </p15:clr>
        </p15:guide>
        <p15:guide id="4" orient="horz" pos="1632" userDrawn="1">
          <p15:clr>
            <a:srgbClr val="FBAE40"/>
          </p15:clr>
        </p15:guide>
        <p15:guide id="5" orient="horz" pos="6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8620" y="2346967"/>
            <a:ext cx="6995160" cy="6638079"/>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7065824" y="9146109"/>
            <a:ext cx="380769" cy="535516"/>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55" r:id="rId6"/>
  </p:sldLayoutIdLst>
  <p:hf hdr="0" ftr="0" dt="0"/>
  <p:txStyles>
    <p:titleStyle>
      <a:lvl1pPr algn="l" defTabSz="1018228" rtl="0" eaLnBrk="1" latinLnBrk="0" hangingPunct="1">
        <a:spcBef>
          <a:spcPct val="0"/>
        </a:spcBef>
        <a:buNone/>
        <a:defRPr sz="27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16.xlsx"/><Relationship Id="rId7"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jpg"/><Relationship Id="rId5" Type="http://schemas.openxmlformats.org/officeDocument/2006/relationships/image" Target="../media/image8.emf"/><Relationship Id="rId4" Type="http://schemas.openxmlformats.org/officeDocument/2006/relationships/package" Target="../embeddings/Microsoft_Excel_Worksheet20.xlsx"/></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7"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9.emf"/><Relationship Id="rId5" Type="http://schemas.openxmlformats.org/officeDocument/2006/relationships/package" Target="../embeddings/Microsoft_Excel_Worksheet23.xlsx"/><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8" Type="http://schemas.openxmlformats.org/officeDocument/2006/relationships/chart" Target="../charts/chart19.xml"/><Relationship Id="rId13" Type="http://schemas.openxmlformats.org/officeDocument/2006/relationships/image" Target="../media/image11.emf"/><Relationship Id="rId3" Type="http://schemas.openxmlformats.org/officeDocument/2006/relationships/oleObject" Target="../embeddings/oleObject1.bin"/><Relationship Id="rId7" Type="http://schemas.openxmlformats.org/officeDocument/2006/relationships/chart" Target="../charts/chart18.xml"/><Relationship Id="rId12" Type="http://schemas.openxmlformats.org/officeDocument/2006/relationships/package" Target="../embeddings/Microsoft_Excel_Worksheet30.xlsx"/><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chart" Target="../charts/chart17.xml"/><Relationship Id="rId11" Type="http://schemas.openxmlformats.org/officeDocument/2006/relationships/chart" Target="../charts/chart22.xml"/><Relationship Id="rId5" Type="http://schemas.openxmlformats.org/officeDocument/2006/relationships/oleObject" Target="../embeddings/oleObject2.bin"/><Relationship Id="rId10" Type="http://schemas.openxmlformats.org/officeDocument/2006/relationships/chart" Target="../charts/chart21.xml"/><Relationship Id="rId4" Type="http://schemas.openxmlformats.org/officeDocument/2006/relationships/image" Target="../media/image10.emf"/><Relationship Id="rId9" Type="http://schemas.openxmlformats.org/officeDocument/2006/relationships/chart" Target="../charts/chart20.xml"/><Relationship Id="rId1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jpg"/><Relationship Id="rId5" Type="http://schemas.openxmlformats.org/officeDocument/2006/relationships/chart" Target="../charts/chart23.xml"/><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chart" Target="../charts/chart25.xml"/><Relationship Id="rId7" Type="http://schemas.openxmlformats.org/officeDocument/2006/relationships/chart" Target="../charts/chart29.xml"/><Relationship Id="rId2" Type="http://schemas.openxmlformats.org/officeDocument/2006/relationships/chart" Target="../charts/chart24.xml"/><Relationship Id="rId1" Type="http://schemas.openxmlformats.org/officeDocument/2006/relationships/slideLayout" Target="../slideLayouts/slideLayout4.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chart" Target="../charts/chart6.xml"/><Relationship Id="rId5" Type="http://schemas.openxmlformats.org/officeDocument/2006/relationships/image" Target="../media/image4.emf"/><Relationship Id="rId4" Type="http://schemas.openxmlformats.org/officeDocument/2006/relationships/package" Target="../embeddings/Microsoft_Excel_Worksheet7.xlsx"/></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9.xlsx"/><Relationship Id="rId7"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12.xlsx"/><Relationship Id="rId7"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highlight>
                  <a:srgbClr val="FFFFFF"/>
                </a:highlight>
              </a:rPr>
              <a:t>Q4</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a:xfrm>
            <a:off x="3525169" y="9211382"/>
            <a:ext cx="3723294" cy="591671"/>
          </a:xfrm>
        </p:spPr>
        <p:txBody>
          <a:bodyPr/>
          <a:lstStyle/>
          <a:p>
            <a:r>
              <a:rPr lang="en-US" dirty="0">
                <a:highlight>
                  <a:srgbClr val="FFFFFF"/>
                </a:highlight>
              </a:rPr>
              <a:t>Fourth Quarter 2021</a:t>
            </a:r>
          </a:p>
        </p:txBody>
      </p:sp>
      <p:pic>
        <p:nvPicPr>
          <p:cNvPr id="7" name="Picture Placeholder 2">
            <a:extLst>
              <a:ext uri="{FF2B5EF4-FFF2-40B4-BE49-F238E27FC236}">
                <a16:creationId xmlns:a16="http://schemas.microsoft.com/office/drawing/2014/main" id="{1851B585-57F9-4064-BF5F-ECC9E6A394FF}"/>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662" r="10662"/>
          <a:stretch>
            <a:fillRect/>
          </a:stretch>
        </p:blipFill>
        <p:spPr>
          <a:xfrm>
            <a:off x="374650" y="8837613"/>
            <a:ext cx="1414463" cy="719137"/>
          </a:xfrm>
        </p:spPr>
      </p:pic>
    </p:spTree>
    <p:extLst>
      <p:ext uri="{BB962C8B-B14F-4D97-AF65-F5344CB8AC3E}">
        <p14:creationId xmlns:p14="http://schemas.microsoft.com/office/powerpoint/2010/main" val="375513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Country Returns</a:t>
            </a:r>
          </a:p>
        </p:txBody>
      </p:sp>
      <p:sp>
        <p:nvSpPr>
          <p:cNvPr id="17" name="Text Placeholder 16"/>
          <p:cNvSpPr>
            <a:spLocks noGrp="1"/>
          </p:cNvSpPr>
          <p:nvPr>
            <p:ph type="body" sz="quarter" idx="15"/>
          </p:nvPr>
        </p:nvSpPr>
        <p:spPr>
          <a:xfrm>
            <a:off x="434226" y="9161324"/>
            <a:ext cx="6804774" cy="517712"/>
          </a:xfrm>
        </p:spPr>
        <p:txBody>
          <a:bodyPr/>
          <a:lstStyle/>
          <a:p>
            <a:r>
              <a:rPr lang="en-GB" b="1" dirty="0"/>
              <a:t>Past performance is no guarantee of future results</a:t>
            </a:r>
            <a:r>
              <a:rPr lang="en-GB" dirty="0"/>
              <a:t>. </a:t>
            </a:r>
          </a:p>
          <a:p>
            <a:r>
              <a:rPr lang="en-US" dirty="0"/>
              <a:t>Country returns are the country component indices of the MSCI All Country World IMI Index for all countries except the United States, where the Russell 3000 Index is used instead. Global is the return of the MSCI All Country World IMI Index. MSCI index returns are net dividend. Indices are not available for direct investment. Their performance does not reflect the expenses associated with the management of an actual portfolio. Frank Russell Company is the source and owner of the trademarks, service marks and copyrights related to the Russell Indexes. MSCI data © MSCI 2022, all rights reserved.</a:t>
            </a:r>
          </a:p>
        </p:txBody>
      </p:sp>
      <p:sp>
        <p:nvSpPr>
          <p:cNvPr id="6" name="Text Placeholder 5"/>
          <p:cNvSpPr>
            <a:spLocks noGrp="1"/>
          </p:cNvSpPr>
          <p:nvPr>
            <p:ph type="body" sz="quarter" idx="14"/>
          </p:nvPr>
        </p:nvSpPr>
        <p:spPr>
          <a:xfrm>
            <a:off x="421704" y="1828374"/>
            <a:ext cx="6818025" cy="447862"/>
          </a:xfrm>
        </p:spPr>
        <p:txBody>
          <a:bodyPr/>
          <a:lstStyle/>
          <a:p>
            <a:pPr lvl="0"/>
            <a:r>
              <a:rPr lang="en-US" dirty="0">
                <a:highlight>
                  <a:srgbClr val="FFFFFF"/>
                </a:highlight>
              </a:rPr>
              <a:t>Fourth Quarter 2021 </a:t>
            </a:r>
            <a:r>
              <a:rPr lang="en-US" dirty="0"/>
              <a:t>Index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10</a:t>
            </a:fld>
            <a:endParaRPr lang="en-US" dirty="0"/>
          </a:p>
        </p:txBody>
      </p:sp>
      <p:graphicFrame>
        <p:nvGraphicFramePr>
          <p:cNvPr id="7" name="Chart 6">
            <a:extLst>
              <a:ext uri="{FF2B5EF4-FFF2-40B4-BE49-F238E27FC236}">
                <a16:creationId xmlns:a16="http://schemas.microsoft.com/office/drawing/2014/main" id="{DDFFDD1E-A42E-416F-B8F0-0A2298E4AD1C}"/>
              </a:ext>
            </a:extLst>
          </p:cNvPr>
          <p:cNvGraphicFramePr/>
          <p:nvPr>
            <p:extLst>
              <p:ext uri="{D42A27DB-BD31-4B8C-83A1-F6EECF244321}">
                <p14:modId xmlns:p14="http://schemas.microsoft.com/office/powerpoint/2010/main" val="1873252046"/>
              </p:ext>
            </p:extLst>
          </p:nvPr>
        </p:nvGraphicFramePr>
        <p:xfrm>
          <a:off x="495300" y="2580501"/>
          <a:ext cx="6804774" cy="5285946"/>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Placeholder 2">
            <a:extLst>
              <a:ext uri="{FF2B5EF4-FFF2-40B4-BE49-F238E27FC236}">
                <a16:creationId xmlns:a16="http://schemas.microsoft.com/office/drawing/2014/main" id="{91285510-3DEC-464F-9CDA-CF24C3A06EAC}"/>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41786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27BB2C60-EFE3-48FB-9961-8F4B6270A88E}"/>
              </a:ext>
            </a:extLst>
          </p:cNvPr>
          <p:cNvGraphicFramePr>
            <a:graphicFrameLocks noChangeAspect="1"/>
          </p:cNvGraphicFramePr>
          <p:nvPr>
            <p:extLst>
              <p:ext uri="{D42A27DB-BD31-4B8C-83A1-F6EECF244321}">
                <p14:modId xmlns:p14="http://schemas.microsoft.com/office/powerpoint/2010/main" val="2818289601"/>
              </p:ext>
            </p:extLst>
          </p:nvPr>
        </p:nvGraphicFramePr>
        <p:xfrm>
          <a:off x="3502025" y="6208713"/>
          <a:ext cx="3790950" cy="971550"/>
        </p:xfrm>
        <a:graphic>
          <a:graphicData uri="http://schemas.openxmlformats.org/presentationml/2006/ole">
            <mc:AlternateContent xmlns:mc="http://schemas.openxmlformats.org/markup-compatibility/2006">
              <mc:Choice xmlns:v="urn:schemas-microsoft-com:vml" Requires="v">
                <p:oleObj name="Worksheet" r:id="rId3" imgW="3790765" imgH="971353" progId="Excel.Sheet.12">
                  <p:embed/>
                </p:oleObj>
              </mc:Choice>
              <mc:Fallback>
                <p:oleObj name="Worksheet" r:id="rId3" imgW="3790765" imgH="971353" progId="Excel.Sheet.12">
                  <p:embed/>
                  <p:pic>
                    <p:nvPicPr>
                      <p:cNvPr id="5" name="Object 4">
                        <a:extLst>
                          <a:ext uri="{FF2B5EF4-FFF2-40B4-BE49-F238E27FC236}">
                            <a16:creationId xmlns:a16="http://schemas.microsoft.com/office/drawing/2014/main" id="{27BB2C60-EFE3-48FB-9961-8F4B6270A88E}"/>
                          </a:ext>
                        </a:extLst>
                      </p:cNvPr>
                      <p:cNvPicPr/>
                      <p:nvPr/>
                    </p:nvPicPr>
                    <p:blipFill>
                      <a:blip r:embed="rId4"/>
                      <a:stretch>
                        <a:fillRect/>
                      </a:stretch>
                    </p:blipFill>
                    <p:spPr>
                      <a:xfrm>
                        <a:off x="3502025" y="6208713"/>
                        <a:ext cx="3790950" cy="971550"/>
                      </a:xfrm>
                      <a:prstGeom prst="rect">
                        <a:avLst/>
                      </a:prstGeom>
                    </p:spPr>
                  </p:pic>
                </p:oleObj>
              </mc:Fallback>
            </mc:AlternateContent>
          </a:graphicData>
        </a:graphic>
      </p:graphicFrame>
      <p:sp>
        <p:nvSpPr>
          <p:cNvPr id="2" name="Title 1"/>
          <p:cNvSpPr>
            <a:spLocks noGrp="1"/>
          </p:cNvSpPr>
          <p:nvPr>
            <p:ph type="title"/>
          </p:nvPr>
        </p:nvSpPr>
        <p:spPr>
          <a:noFill/>
        </p:spPr>
        <p:txBody>
          <a:bodyPr/>
          <a:lstStyle/>
          <a:p>
            <a:r>
              <a:rPr lang="en-US" dirty="0"/>
              <a:t>Real Estate Investment Trusts (REITs)</a:t>
            </a:r>
          </a:p>
        </p:txBody>
      </p:sp>
      <p:sp>
        <p:nvSpPr>
          <p:cNvPr id="7" name="Text Placeholder 6"/>
          <p:cNvSpPr>
            <a:spLocks noGrp="1"/>
          </p:cNvSpPr>
          <p:nvPr>
            <p:ph type="body" sz="quarter" idx="14"/>
          </p:nvPr>
        </p:nvSpPr>
        <p:spPr/>
        <p:txBody>
          <a:bodyPr/>
          <a:lstStyle/>
          <a:p>
            <a:r>
              <a:rPr lang="en-US" dirty="0">
                <a:highlight>
                  <a:srgbClr val="FFFFFF"/>
                </a:highlight>
              </a:rPr>
              <a:t>Fourth Quarter 2021 </a:t>
            </a:r>
            <a:r>
              <a:rPr lang="en-US" dirty="0"/>
              <a:t>Index Returns</a:t>
            </a:r>
          </a:p>
        </p:txBody>
      </p:sp>
      <p:sp>
        <p:nvSpPr>
          <p:cNvPr id="10" name="Text Placeholder 9"/>
          <p:cNvSpPr>
            <a:spLocks noGrp="1"/>
          </p:cNvSpPr>
          <p:nvPr>
            <p:ph type="body" sz="quarter" idx="15"/>
          </p:nvPr>
        </p:nvSpPr>
        <p:spPr>
          <a:xfrm>
            <a:off x="434226" y="9152383"/>
            <a:ext cx="68428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2022 S&amp;P Dow Jones Indices LLC, a division of S&amp;P Global. All rights reserved.</a:t>
            </a:r>
          </a:p>
        </p:txBody>
      </p:sp>
      <p:sp>
        <p:nvSpPr>
          <p:cNvPr id="12" name="Text Placeholder 11"/>
          <p:cNvSpPr>
            <a:spLocks noGrp="1"/>
          </p:cNvSpPr>
          <p:nvPr>
            <p:ph type="body" sz="quarter" idx="18"/>
          </p:nvPr>
        </p:nvSpPr>
        <p:spPr>
          <a:xfrm>
            <a:off x="429800" y="2604477"/>
            <a:ext cx="2427700" cy="3209887"/>
          </a:xfrm>
        </p:spPr>
        <p:txBody>
          <a:bodyPr/>
          <a:lstStyle/>
          <a:p>
            <a:r>
              <a:rPr lang="en-US" dirty="0"/>
              <a:t>US real estate investment trusts outperformed non-US REITs during the year.</a:t>
            </a:r>
          </a:p>
        </p:txBody>
      </p:sp>
      <p:cxnSp>
        <p:nvCxnSpPr>
          <p:cNvPr id="14" name="Straight Connector 13"/>
          <p:cNvCxnSpPr/>
          <p:nvPr/>
        </p:nvCxnSpPr>
        <p:spPr>
          <a:xfrm>
            <a:off x="3322081"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cxnSp>
        <p:nvCxnSpPr>
          <p:cNvPr id="17" name="Straight Connector 16">
            <a:extLst>
              <a:ext uri="{FF2B5EF4-FFF2-40B4-BE49-F238E27FC236}">
                <a16:creationId xmlns:a16="http://schemas.microsoft.com/office/drawing/2014/main" id="{412238FB-B507-4511-9453-6F7088EFF4C9}"/>
              </a:ext>
            </a:extLst>
          </p:cNvPr>
          <p:cNvCxnSpPr/>
          <p:nvPr/>
        </p:nvCxnSpPr>
        <p:spPr>
          <a:xfrm flipV="1">
            <a:off x="533156" y="6516428"/>
            <a:ext cx="2589823"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50BE2FC4-A285-42AA-A723-7C11D7382CAA}"/>
              </a:ext>
            </a:extLst>
          </p:cNvPr>
          <p:cNvSpPr txBox="1">
            <a:spLocks/>
          </p:cNvSpPr>
          <p:nvPr/>
        </p:nvSpPr>
        <p:spPr>
          <a:xfrm>
            <a:off x="476137" y="6102859"/>
            <a:ext cx="2709262" cy="404896"/>
          </a:xfrm>
          <a:prstGeom prst="rect">
            <a:avLst/>
          </a:prstGeom>
        </p:spPr>
        <p:txBody>
          <a:bodyPr anchor="b"/>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Total Value of REIT Stocks</a:t>
            </a:r>
          </a:p>
        </p:txBody>
      </p:sp>
      <p:graphicFrame>
        <p:nvGraphicFramePr>
          <p:cNvPr id="24" name="Chart 23">
            <a:extLst>
              <a:ext uri="{FF2B5EF4-FFF2-40B4-BE49-F238E27FC236}">
                <a16:creationId xmlns:a16="http://schemas.microsoft.com/office/drawing/2014/main" id="{AC1C5714-B323-4641-9CDD-5D47CC12A6F3}"/>
              </a:ext>
            </a:extLst>
          </p:cNvPr>
          <p:cNvGraphicFramePr/>
          <p:nvPr>
            <p:extLst>
              <p:ext uri="{D42A27DB-BD31-4B8C-83A1-F6EECF244321}">
                <p14:modId xmlns:p14="http://schemas.microsoft.com/office/powerpoint/2010/main" val="3768084494"/>
              </p:ext>
            </p:extLst>
          </p:nvPr>
        </p:nvGraphicFramePr>
        <p:xfrm>
          <a:off x="3487317" y="2966549"/>
          <a:ext cx="4285084" cy="206265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Chart 25">
            <a:extLst>
              <a:ext uri="{FF2B5EF4-FFF2-40B4-BE49-F238E27FC236}">
                <a16:creationId xmlns:a16="http://schemas.microsoft.com/office/drawing/2014/main" id="{FD739D0E-7799-417A-A9A7-6D56911FE74F}"/>
              </a:ext>
            </a:extLst>
          </p:cNvPr>
          <p:cNvGraphicFramePr/>
          <p:nvPr>
            <p:extLst>
              <p:ext uri="{D42A27DB-BD31-4B8C-83A1-F6EECF244321}">
                <p14:modId xmlns:p14="http://schemas.microsoft.com/office/powerpoint/2010/main" val="2908492952"/>
              </p:ext>
            </p:extLst>
          </p:nvPr>
        </p:nvGraphicFramePr>
        <p:xfrm>
          <a:off x="275635" y="6461277"/>
          <a:ext cx="3199326" cy="2000782"/>
        </p:xfrm>
        <a:graphic>
          <a:graphicData uri="http://schemas.openxmlformats.org/drawingml/2006/chart">
            <c:chart xmlns:c="http://schemas.openxmlformats.org/drawingml/2006/chart" xmlns:r="http://schemas.openxmlformats.org/officeDocument/2006/relationships" r:id="rId6"/>
          </a:graphicData>
        </a:graphic>
      </p:graphicFrame>
      <p:sp>
        <p:nvSpPr>
          <p:cNvPr id="19" name="Content Placeholder 23">
            <a:extLst>
              <a:ext uri="{FF2B5EF4-FFF2-40B4-BE49-F238E27FC236}">
                <a16:creationId xmlns:a16="http://schemas.microsoft.com/office/drawing/2014/main" id="{291D10E0-11BE-4098-A6FD-532A39C86221}"/>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21" name="Group 20">
            <a:extLst>
              <a:ext uri="{FF2B5EF4-FFF2-40B4-BE49-F238E27FC236}">
                <a16:creationId xmlns:a16="http://schemas.microsoft.com/office/drawing/2014/main" id="{2046FD64-23FA-4B70-8F23-DD76BF712C05}"/>
              </a:ext>
            </a:extLst>
          </p:cNvPr>
          <p:cNvGrpSpPr/>
          <p:nvPr/>
        </p:nvGrpSpPr>
        <p:grpSpPr>
          <a:xfrm>
            <a:off x="3420600" y="2599294"/>
            <a:ext cx="3875088" cy="342590"/>
            <a:chOff x="4635169" y="1826708"/>
            <a:chExt cx="4441437" cy="342590"/>
          </a:xfrm>
        </p:grpSpPr>
        <p:sp>
          <p:nvSpPr>
            <p:cNvPr id="22" name="Content Placeholder 9">
              <a:extLst>
                <a:ext uri="{FF2B5EF4-FFF2-40B4-BE49-F238E27FC236}">
                  <a16:creationId xmlns:a16="http://schemas.microsoft.com/office/drawing/2014/main" id="{DD96718D-33A5-4545-96F9-7FE406506D4F}"/>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3" name="Straight Connector 22">
              <a:extLst>
                <a:ext uri="{FF2B5EF4-FFF2-40B4-BE49-F238E27FC236}">
                  <a16:creationId xmlns:a16="http://schemas.microsoft.com/office/drawing/2014/main" id="{E1ECBC18-597B-4FA8-AB65-0EFB5FFE7965}"/>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0" name="Picture Placeholder 2">
            <a:extLst>
              <a:ext uri="{FF2B5EF4-FFF2-40B4-BE49-F238E27FC236}">
                <a16:creationId xmlns:a16="http://schemas.microsoft.com/office/drawing/2014/main" id="{443554EA-0F72-40A2-848D-109DD9CF993E}"/>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738516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CCFBAD2E-C845-45FC-8123-7D7B36D07B30}"/>
              </a:ext>
            </a:extLst>
          </p:cNvPr>
          <p:cNvGraphicFramePr/>
          <p:nvPr>
            <p:extLst>
              <p:ext uri="{D42A27DB-BD31-4B8C-83A1-F6EECF244321}">
                <p14:modId xmlns:p14="http://schemas.microsoft.com/office/powerpoint/2010/main" val="4290975234"/>
              </p:ext>
            </p:extLst>
          </p:nvPr>
        </p:nvGraphicFramePr>
        <p:xfrm>
          <a:off x="3346365" y="2569060"/>
          <a:ext cx="3949323" cy="4887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Object 18">
            <a:extLst>
              <a:ext uri="{FF2B5EF4-FFF2-40B4-BE49-F238E27FC236}">
                <a16:creationId xmlns:a16="http://schemas.microsoft.com/office/drawing/2014/main" id="{CFDCF86F-9CE1-4E69-9DF0-8AC155C35FA7}"/>
              </a:ext>
            </a:extLst>
          </p:cNvPr>
          <p:cNvGraphicFramePr>
            <a:graphicFrameLocks/>
          </p:cNvGraphicFramePr>
          <p:nvPr>
            <p:extLst>
              <p:ext uri="{D42A27DB-BD31-4B8C-83A1-F6EECF244321}">
                <p14:modId xmlns:p14="http://schemas.microsoft.com/office/powerpoint/2010/main" val="3303843193"/>
              </p:ext>
            </p:extLst>
          </p:nvPr>
        </p:nvGraphicFramePr>
        <p:xfrm>
          <a:off x="3502025" y="7578725"/>
          <a:ext cx="3771900" cy="857250"/>
        </p:xfrm>
        <a:graphic>
          <a:graphicData uri="http://schemas.openxmlformats.org/presentationml/2006/ole">
            <mc:AlternateContent xmlns:mc="http://schemas.openxmlformats.org/markup-compatibility/2006">
              <mc:Choice xmlns:v="urn:schemas-microsoft-com:vml" Requires="v">
                <p:oleObj name="Worksheet" r:id="rId4" imgW="3771826" imgH="857250" progId="Excel.Sheet.12">
                  <p:embed/>
                </p:oleObj>
              </mc:Choice>
              <mc:Fallback>
                <p:oleObj name="Worksheet" r:id="rId4" imgW="3771826" imgH="857250" progId="Excel.Sheet.12">
                  <p:embed/>
                  <p:pic>
                    <p:nvPicPr>
                      <p:cNvPr id="19" name="Object 18">
                        <a:extLst>
                          <a:ext uri="{FF2B5EF4-FFF2-40B4-BE49-F238E27FC236}">
                            <a16:creationId xmlns:a16="http://schemas.microsoft.com/office/drawing/2014/main" id="{CFDCF86F-9CE1-4E69-9DF0-8AC155C35FA7}"/>
                          </a:ext>
                        </a:extLst>
                      </p:cNvPr>
                      <p:cNvPicPr>
                        <a:picLocks noChangeArrowheads="1"/>
                      </p:cNvPicPr>
                      <p:nvPr/>
                    </p:nvPicPr>
                    <p:blipFill>
                      <a:blip r:embed="rId5"/>
                      <a:srcRect/>
                      <a:stretch>
                        <a:fillRect/>
                      </a:stretch>
                    </p:blipFill>
                    <p:spPr bwMode="auto">
                      <a:xfrm>
                        <a:off x="3502025" y="7578725"/>
                        <a:ext cx="37719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noFill/>
        </p:spPr>
        <p:txBody>
          <a:bodyPr/>
          <a:lstStyle/>
          <a:p>
            <a:r>
              <a:rPr lang="en-US" dirty="0"/>
              <a:t>Commodities</a:t>
            </a:r>
          </a:p>
        </p:txBody>
      </p:sp>
      <p:sp>
        <p:nvSpPr>
          <p:cNvPr id="4" name="Text Placeholder 3"/>
          <p:cNvSpPr>
            <a:spLocks noGrp="1"/>
          </p:cNvSpPr>
          <p:nvPr>
            <p:ph type="body" sz="quarter" idx="14"/>
          </p:nvPr>
        </p:nvSpPr>
        <p:spPr/>
        <p:txBody>
          <a:bodyPr/>
          <a:lstStyle/>
          <a:p>
            <a:r>
              <a:rPr lang="en-US" dirty="0">
                <a:highlight>
                  <a:srgbClr val="FFFFFF"/>
                </a:highlight>
              </a:rPr>
              <a:t>Fourth Quarter 2021 </a:t>
            </a:r>
            <a:r>
              <a:rPr lang="en-US" dirty="0"/>
              <a:t>Index Returns</a:t>
            </a:r>
          </a:p>
        </p:txBody>
      </p:sp>
      <p:sp>
        <p:nvSpPr>
          <p:cNvPr id="6" name="Text Placeholder 5"/>
          <p:cNvSpPr>
            <a:spLocks noGrp="1"/>
          </p:cNvSpPr>
          <p:nvPr>
            <p:ph type="body" sz="quarter" idx="15"/>
          </p:nvPr>
        </p:nvSpPr>
        <p:spPr>
          <a:xfrm>
            <a:off x="434226" y="9144097"/>
            <a:ext cx="6804774" cy="517712"/>
          </a:xfrm>
        </p:spPr>
        <p:txBody>
          <a:bodyPr/>
          <a:lstStyle/>
          <a:p>
            <a:r>
              <a:rPr lang="en-US" b="1" dirty="0"/>
              <a:t>Past performance is not a guarantee of future results. Index is not available for direct investment. Index performance does not reflect the expenses associated with the management of an actual portfolio. </a:t>
            </a: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p:txBody>
          <a:bodyPr/>
          <a:lstStyle/>
          <a:p>
            <a:r>
              <a:rPr lang="en-US" dirty="0"/>
              <a:t>The Bloomberg Commodity Index Total Return returned -1.56% for the fourth quarter of 2021.</a:t>
            </a:r>
          </a:p>
          <a:p>
            <a:r>
              <a:rPr lang="en-US" dirty="0"/>
              <a:t>Soybean Meal and Zinc were the best performers, advancing 20.86% and 19.57%, respectively.</a:t>
            </a:r>
          </a:p>
          <a:p>
            <a:r>
              <a:rPr lang="en-US" dirty="0"/>
              <a:t>Natural Gas and Lean Hogs were the worst performers, declining 39.88% and 8.70%, respectively.</a:t>
            </a:r>
          </a:p>
        </p:txBody>
      </p:sp>
      <p:cxnSp>
        <p:nvCxnSpPr>
          <p:cNvPr id="11" name="Straight Connector 10"/>
          <p:cNvCxnSpPr/>
          <p:nvPr/>
        </p:nvCxnSpPr>
        <p:spPr>
          <a:xfrm>
            <a:off x="3322737" y="2650470"/>
            <a:ext cx="0" cy="592986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6F6FF41-5833-4EBF-9145-362BCED2914A}" type="slidenum">
              <a:rPr lang="en-US" smtClean="0"/>
              <a:pPr/>
              <a:t>12</a:t>
            </a:fld>
            <a:endParaRPr lang="en-US" dirty="0"/>
          </a:p>
        </p:txBody>
      </p:sp>
      <p:sp>
        <p:nvSpPr>
          <p:cNvPr id="13" name="Content Placeholder 23">
            <a:extLst>
              <a:ext uri="{FF2B5EF4-FFF2-40B4-BE49-F238E27FC236}">
                <a16:creationId xmlns:a16="http://schemas.microsoft.com/office/drawing/2014/main" id="{0FE7FAB0-592D-4157-AB08-91329FB07A90}"/>
              </a:ext>
            </a:extLst>
          </p:cNvPr>
          <p:cNvSpPr txBox="1">
            <a:spLocks/>
          </p:cNvSpPr>
          <p:nvPr/>
        </p:nvSpPr>
        <p:spPr>
          <a:xfrm>
            <a:off x="3411979" y="771379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20" name="Group 19">
            <a:extLst>
              <a:ext uri="{FF2B5EF4-FFF2-40B4-BE49-F238E27FC236}">
                <a16:creationId xmlns:a16="http://schemas.microsoft.com/office/drawing/2014/main" id="{20FC19E1-FB99-44B8-B96C-4E49BD2D1743}"/>
              </a:ext>
            </a:extLst>
          </p:cNvPr>
          <p:cNvGrpSpPr/>
          <p:nvPr/>
        </p:nvGrpSpPr>
        <p:grpSpPr>
          <a:xfrm>
            <a:off x="3420600" y="2599294"/>
            <a:ext cx="3875088" cy="342590"/>
            <a:chOff x="4635169" y="1826708"/>
            <a:chExt cx="4441437" cy="342590"/>
          </a:xfrm>
        </p:grpSpPr>
        <p:sp>
          <p:nvSpPr>
            <p:cNvPr id="21" name="Content Placeholder 9">
              <a:extLst>
                <a:ext uri="{FF2B5EF4-FFF2-40B4-BE49-F238E27FC236}">
                  <a16:creationId xmlns:a16="http://schemas.microsoft.com/office/drawing/2014/main" id="{7A4D8CD4-5E5C-485B-B077-6AB2A1192C94}"/>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2" name="Straight Connector 21">
              <a:extLst>
                <a:ext uri="{FF2B5EF4-FFF2-40B4-BE49-F238E27FC236}">
                  <a16:creationId xmlns:a16="http://schemas.microsoft.com/office/drawing/2014/main" id="{395BB219-125F-4C18-B500-15FD9C87FB5E}"/>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6" name="Picture Placeholder 2">
            <a:extLst>
              <a:ext uri="{FF2B5EF4-FFF2-40B4-BE49-F238E27FC236}">
                <a16:creationId xmlns:a16="http://schemas.microsoft.com/office/drawing/2014/main" id="{2ED01E85-79EF-49D2-8F63-FB29ADC98147}"/>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96246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a:extLst>
              <a:ext uri="{FF2B5EF4-FFF2-40B4-BE49-F238E27FC236}">
                <a16:creationId xmlns:a16="http://schemas.microsoft.com/office/drawing/2014/main" id="{893E7F4F-8C18-4B1E-ADC3-4537DD0A5B93}"/>
              </a:ext>
            </a:extLst>
          </p:cNvPr>
          <p:cNvGraphicFramePr>
            <a:graphicFrameLocks/>
          </p:cNvGraphicFramePr>
          <p:nvPr>
            <p:extLst>
              <p:ext uri="{D42A27DB-BD31-4B8C-83A1-F6EECF244321}">
                <p14:modId xmlns:p14="http://schemas.microsoft.com/office/powerpoint/2010/main" val="2816174021"/>
              </p:ext>
            </p:extLst>
          </p:nvPr>
        </p:nvGraphicFramePr>
        <p:xfrm>
          <a:off x="3361123" y="4879348"/>
          <a:ext cx="3990081" cy="20240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44C2358D-EEAD-4363-B8C6-8F93F26FA2A0}"/>
              </a:ext>
            </a:extLst>
          </p:cNvPr>
          <p:cNvGraphicFramePr/>
          <p:nvPr>
            <p:extLst>
              <p:ext uri="{D42A27DB-BD31-4B8C-83A1-F6EECF244321}">
                <p14:modId xmlns:p14="http://schemas.microsoft.com/office/powerpoint/2010/main" val="3800444424"/>
              </p:ext>
            </p:extLst>
          </p:nvPr>
        </p:nvGraphicFramePr>
        <p:xfrm>
          <a:off x="3450970" y="2510829"/>
          <a:ext cx="3982621" cy="24168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Object 24">
            <a:extLst>
              <a:ext uri="{FF2B5EF4-FFF2-40B4-BE49-F238E27FC236}">
                <a16:creationId xmlns:a16="http://schemas.microsoft.com/office/drawing/2014/main" id="{9421538E-3455-4390-8E63-0C90E041674A}"/>
              </a:ext>
            </a:extLst>
          </p:cNvPr>
          <p:cNvGraphicFramePr>
            <a:graphicFrameLocks noChangeAspect="1"/>
          </p:cNvGraphicFramePr>
          <p:nvPr>
            <p:extLst>
              <p:ext uri="{D42A27DB-BD31-4B8C-83A1-F6EECF244321}">
                <p14:modId xmlns:p14="http://schemas.microsoft.com/office/powerpoint/2010/main" val="511613666"/>
              </p:ext>
            </p:extLst>
          </p:nvPr>
        </p:nvGraphicFramePr>
        <p:xfrm>
          <a:off x="533400" y="6832600"/>
          <a:ext cx="6772275" cy="2027238"/>
        </p:xfrm>
        <a:graphic>
          <a:graphicData uri="http://schemas.openxmlformats.org/presentationml/2006/ole">
            <mc:AlternateContent xmlns:mc="http://schemas.openxmlformats.org/markup-compatibility/2006">
              <mc:Choice xmlns:v="urn:schemas-microsoft-com:vml" Requires="v">
                <p:oleObj name="Worksheet" r:id="rId5" imgW="7257791" imgH="2152584" progId="Excel.Sheet.12">
                  <p:embed/>
                </p:oleObj>
              </mc:Choice>
              <mc:Fallback>
                <p:oleObj name="Worksheet" r:id="rId5" imgW="7257791" imgH="2152584" progId="Excel.Sheet.12">
                  <p:embed/>
                  <p:pic>
                    <p:nvPicPr>
                      <p:cNvPr id="25" name="Object 24">
                        <a:extLst>
                          <a:ext uri="{FF2B5EF4-FFF2-40B4-BE49-F238E27FC236}">
                            <a16:creationId xmlns:a16="http://schemas.microsoft.com/office/drawing/2014/main" id="{9421538E-3455-4390-8E63-0C90E041674A}"/>
                          </a:ext>
                        </a:extLst>
                      </p:cNvPr>
                      <p:cNvPicPr>
                        <a:picLocks noChangeAspect="1" noChangeArrowheads="1"/>
                      </p:cNvPicPr>
                      <p:nvPr/>
                    </p:nvPicPr>
                    <p:blipFill>
                      <a:blip r:embed="rId6"/>
                      <a:srcRect/>
                      <a:stretch>
                        <a:fillRect/>
                      </a:stretch>
                    </p:blipFill>
                    <p:spPr bwMode="auto">
                      <a:xfrm>
                        <a:off x="533400" y="6832600"/>
                        <a:ext cx="6772275" cy="2027238"/>
                      </a:xfrm>
                      <a:prstGeom prst="rect">
                        <a:avLst/>
                      </a:prstGeom>
                      <a:noFill/>
                      <a:ln>
                        <a:noFill/>
                      </a:ln>
                    </p:spPr>
                  </p:pic>
                </p:oleObj>
              </mc:Fallback>
            </mc:AlternateContent>
          </a:graphicData>
        </a:graphic>
      </p:graphicFrame>
      <p:sp>
        <p:nvSpPr>
          <p:cNvPr id="3" name="Title 2"/>
          <p:cNvSpPr>
            <a:spLocks noGrp="1"/>
          </p:cNvSpPr>
          <p:nvPr>
            <p:ph type="title"/>
          </p:nvPr>
        </p:nvSpPr>
        <p:spPr>
          <a:noFill/>
        </p:spPr>
        <p:txBody>
          <a:bodyPr/>
          <a:lstStyle/>
          <a:p>
            <a:r>
              <a:rPr lang="en-US" dirty="0"/>
              <a:t>Fixed Income</a:t>
            </a:r>
          </a:p>
        </p:txBody>
      </p:sp>
      <p:sp>
        <p:nvSpPr>
          <p:cNvPr id="7" name="Text Placeholder 6"/>
          <p:cNvSpPr>
            <a:spLocks noGrp="1"/>
          </p:cNvSpPr>
          <p:nvPr>
            <p:ph type="body" sz="quarter" idx="14"/>
          </p:nvPr>
        </p:nvSpPr>
        <p:spPr/>
        <p:txBody>
          <a:bodyPr/>
          <a:lstStyle/>
          <a:p>
            <a:r>
              <a:rPr lang="en-US" dirty="0">
                <a:highlight>
                  <a:srgbClr val="FFFFFF"/>
                </a:highlight>
              </a:rPr>
              <a:t>Fourth Quarter 2021 </a:t>
            </a:r>
            <a:r>
              <a:rPr lang="en-US" dirty="0"/>
              <a:t>Index Returns</a:t>
            </a:r>
          </a:p>
        </p:txBody>
      </p:sp>
      <p:sp>
        <p:nvSpPr>
          <p:cNvPr id="31" name="Text Placeholder 30"/>
          <p:cNvSpPr>
            <a:spLocks noGrp="1"/>
          </p:cNvSpPr>
          <p:nvPr>
            <p:ph type="body" sz="quarter" idx="15"/>
          </p:nvPr>
        </p:nvSpPr>
        <p:spPr>
          <a:xfrm>
            <a:off x="434226" y="9158349"/>
            <a:ext cx="6804774" cy="517712"/>
          </a:xfrm>
        </p:spPr>
        <p:txBody>
          <a:bodyPr/>
          <a:lstStyle/>
          <a:p>
            <a:r>
              <a:rPr lang="en-US" dirty="0"/>
              <a:t>One basis point (bps) equals 0.01%. Past performance is not a guarantee of future results. Indices are not available for direct investment. Index performance does not reflect the expenses associated with the management of an actual portfolio. Yield curve data from Federal Reserve. State and local bonds, and the Yield to Worst are from the S&amp;P National AMT-Free Municipal Bond Index. AAA-AA Corporates represent the ICE </a:t>
            </a:r>
            <a:r>
              <a:rPr lang="en-US" dirty="0" err="1"/>
              <a:t>BofA</a:t>
            </a:r>
            <a:r>
              <a:rPr lang="en-US" dirty="0"/>
              <a:t> US Corporates, AA-AAA rated. A-BBB Corporates represent the ICE </a:t>
            </a:r>
            <a:r>
              <a:rPr lang="en-US" dirty="0" err="1"/>
              <a:t>BofA</a:t>
            </a:r>
            <a:r>
              <a:rPr lang="en-US" dirty="0"/>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2022 FTSE Fixed Income LLC, all rights reserved. ICE </a:t>
            </a:r>
            <a:r>
              <a:rPr lang="en-US" dirty="0" err="1"/>
              <a:t>BofA</a:t>
            </a:r>
            <a:r>
              <a:rPr lang="en-US" dirty="0"/>
              <a:t> index data © 2022 ICE Data Indices, LLC. S&amp;P data © 2022 S&amp;P Dow Jones Indices LLC, a division of S&amp;P Global. All rights reserved.</a:t>
            </a:r>
          </a:p>
        </p:txBody>
      </p:sp>
      <p:sp>
        <p:nvSpPr>
          <p:cNvPr id="9" name="Text Placeholder 8"/>
          <p:cNvSpPr>
            <a:spLocks noGrp="1"/>
          </p:cNvSpPr>
          <p:nvPr>
            <p:ph type="body" sz="quarter" idx="18"/>
          </p:nvPr>
        </p:nvSpPr>
        <p:spPr>
          <a:xfrm>
            <a:off x="429799" y="2604479"/>
            <a:ext cx="2938784" cy="4047148"/>
          </a:xfrm>
        </p:spPr>
        <p:txBody>
          <a:bodyPr/>
          <a:lstStyle/>
          <a:p>
            <a:pPr>
              <a:lnSpc>
                <a:spcPts val="1400"/>
              </a:lnSpc>
            </a:pPr>
            <a:r>
              <a:rPr lang="en-US" sz="1000" dirty="0"/>
              <a:t>Interest rate movements in the US Treasury fixed income market were mixed during the fourth quarter. The yield on the 5-year US Treasury note increased 28 basis points (bps) to 1.26%. The yield on the 10-year US Treasury note remained unchanged at 1.52%. The 30-year US Treasury bond yield decreased 18 bps to 1.90%.</a:t>
            </a:r>
          </a:p>
          <a:p>
            <a:pPr>
              <a:lnSpc>
                <a:spcPts val="1400"/>
              </a:lnSpc>
            </a:pPr>
            <a:r>
              <a:rPr lang="en-US" sz="1000" dirty="0"/>
              <a:t>On the short end of the yield curve, the 1-month US Treasury bill yield decreased 1 basis point, ending at 0.06%, while the 1-year US Treasury bill yield increased 30 bps to 0.39%. The 2-year US Treasury note yield increased 45 bps to 0.73%. </a:t>
            </a:r>
          </a:p>
          <a:p>
            <a:pPr>
              <a:lnSpc>
                <a:spcPts val="1400"/>
              </a:lnSpc>
            </a:pPr>
            <a:r>
              <a:rPr lang="en-US" sz="1000" dirty="0"/>
              <a:t>In terms of total returns, short-term corporate bonds lost 0.68%. Intermediate-term corporate bonds declined 0.56%.</a:t>
            </a:r>
          </a:p>
          <a:p>
            <a:pPr>
              <a:lnSpc>
                <a:spcPts val="1400"/>
              </a:lnSpc>
            </a:pPr>
            <a:r>
              <a:rPr lang="en-US" sz="1000" dirty="0"/>
              <a:t>The total return for short-term municipal bonds was -0.05%, while intermediate-term municipal bonds gained 0.27%. Revenue bonds performed</a:t>
            </a:r>
            <a:br>
              <a:rPr lang="en-US" sz="1000" dirty="0"/>
            </a:br>
            <a:r>
              <a:rPr lang="en-US" sz="1000" dirty="0"/>
              <a:t>in line with general obligation bonds.</a:t>
            </a:r>
          </a:p>
        </p:txBody>
      </p:sp>
      <p:cxnSp>
        <p:nvCxnSpPr>
          <p:cNvPr id="20" name="Straight Connector 19"/>
          <p:cNvCxnSpPr>
            <a:cxnSpLocks/>
          </p:cNvCxnSpPr>
          <p:nvPr/>
        </p:nvCxnSpPr>
        <p:spPr>
          <a:xfrm>
            <a:off x="3420648" y="2650471"/>
            <a:ext cx="0" cy="403559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dirty="0"/>
          </a:p>
        </p:txBody>
      </p:sp>
      <p:grpSp>
        <p:nvGrpSpPr>
          <p:cNvPr id="13" name="Group 12">
            <a:extLst>
              <a:ext uri="{FF2B5EF4-FFF2-40B4-BE49-F238E27FC236}">
                <a16:creationId xmlns:a16="http://schemas.microsoft.com/office/drawing/2014/main" id="{40DF0952-F5BC-4BF3-8312-C675DE983DAD}"/>
              </a:ext>
            </a:extLst>
          </p:cNvPr>
          <p:cNvGrpSpPr/>
          <p:nvPr/>
        </p:nvGrpSpPr>
        <p:grpSpPr>
          <a:xfrm>
            <a:off x="3415102" y="4985731"/>
            <a:ext cx="3949281" cy="342590"/>
            <a:chOff x="4724400" y="1854115"/>
            <a:chExt cx="4441437" cy="342590"/>
          </a:xfrm>
        </p:grpSpPr>
        <p:sp>
          <p:nvSpPr>
            <p:cNvPr id="14" name="Content Placeholder 9">
              <a:extLst>
                <a:ext uri="{FF2B5EF4-FFF2-40B4-BE49-F238E27FC236}">
                  <a16:creationId xmlns:a16="http://schemas.microsoft.com/office/drawing/2014/main" id="{93DA4966-E1CA-4B2C-AF25-7E4BCA943EB1}"/>
                </a:ext>
              </a:extLst>
            </p:cNvPr>
            <p:cNvSpPr txBox="1">
              <a:spLocks/>
            </p:cNvSpPr>
            <p:nvPr/>
          </p:nvSpPr>
          <p:spPr>
            <a:xfrm>
              <a:off x="4724400" y="1854115"/>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Bond Yields Across Issuers (%)</a:t>
              </a:r>
            </a:p>
            <a:p>
              <a:pPr>
                <a:spcBef>
                  <a:spcPts val="0"/>
                </a:spcBef>
              </a:pPr>
              <a:endParaRPr lang="en-US" sz="1000" b="1" dirty="0">
                <a:solidFill>
                  <a:schemeClr val="accent1"/>
                </a:solidFill>
              </a:endParaRPr>
            </a:p>
          </p:txBody>
        </p:sp>
        <p:cxnSp>
          <p:nvCxnSpPr>
            <p:cNvPr id="15" name="Straight Connector 14">
              <a:extLst>
                <a:ext uri="{FF2B5EF4-FFF2-40B4-BE49-F238E27FC236}">
                  <a16:creationId xmlns:a16="http://schemas.microsoft.com/office/drawing/2014/main" id="{DCC85D42-C293-4CF9-A2CF-40256118E1DF}"/>
                </a:ext>
              </a:extLst>
            </p:cNvPr>
            <p:cNvCxnSpPr>
              <a:cxnSpLocks/>
            </p:cNvCxnSpPr>
            <p:nvPr/>
          </p:nvCxnSpPr>
          <p:spPr>
            <a:xfrm flipV="1">
              <a:off x="4819705" y="2096181"/>
              <a:ext cx="4251886"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F15F87C4-9DC2-46A4-90D4-10F8FAE8E0A6}"/>
              </a:ext>
            </a:extLst>
          </p:cNvPr>
          <p:cNvGrpSpPr/>
          <p:nvPr/>
        </p:nvGrpSpPr>
        <p:grpSpPr>
          <a:xfrm>
            <a:off x="3422258" y="2602086"/>
            <a:ext cx="3949281" cy="342590"/>
            <a:chOff x="4635169" y="1826708"/>
            <a:chExt cx="4441437" cy="342590"/>
          </a:xfrm>
        </p:grpSpPr>
        <p:sp>
          <p:nvSpPr>
            <p:cNvPr id="17" name="Content Placeholder 9">
              <a:extLst>
                <a:ext uri="{FF2B5EF4-FFF2-40B4-BE49-F238E27FC236}">
                  <a16:creationId xmlns:a16="http://schemas.microsoft.com/office/drawing/2014/main" id="{CDA28775-CFF9-48A9-A05D-E0235FB7EDD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US Treasury Yield Curve (%)</a:t>
              </a:r>
            </a:p>
            <a:p>
              <a:pPr>
                <a:spcBef>
                  <a:spcPts val="0"/>
                </a:spcBef>
              </a:pPr>
              <a:endParaRPr lang="en-US" sz="1000" b="1" dirty="0">
                <a:solidFill>
                  <a:schemeClr val="accent1"/>
                </a:solidFill>
              </a:endParaRPr>
            </a:p>
          </p:txBody>
        </p:sp>
        <p:cxnSp>
          <p:nvCxnSpPr>
            <p:cNvPr id="18" name="Straight Connector 17">
              <a:extLst>
                <a:ext uri="{FF2B5EF4-FFF2-40B4-BE49-F238E27FC236}">
                  <a16:creationId xmlns:a16="http://schemas.microsoft.com/office/drawing/2014/main" id="{322AE24A-F2EF-4458-82C4-515641FF083B}"/>
                </a:ext>
              </a:extLst>
            </p:cNvPr>
            <p:cNvCxnSpPr>
              <a:cxnSpLocks/>
            </p:cNvCxnSpPr>
            <p:nvPr/>
          </p:nvCxnSpPr>
          <p:spPr>
            <a:xfrm flipV="1">
              <a:off x="4733281" y="2071468"/>
              <a:ext cx="4241031"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9">
            <a:extLst>
              <a:ext uri="{FF2B5EF4-FFF2-40B4-BE49-F238E27FC236}">
                <a16:creationId xmlns:a16="http://schemas.microsoft.com/office/drawing/2014/main" id="{B92B81AE-89CE-4736-B652-2D9F3F35E986}"/>
              </a:ext>
            </a:extLst>
          </p:cNvPr>
          <p:cNvSpPr txBox="1">
            <a:spLocks/>
          </p:cNvSpPr>
          <p:nvPr/>
        </p:nvSpPr>
        <p:spPr>
          <a:xfrm>
            <a:off x="444171" y="6796343"/>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a:t>
            </a:r>
          </a:p>
          <a:p>
            <a:pPr>
              <a:spcBef>
                <a:spcPts val="0"/>
              </a:spcBef>
            </a:pPr>
            <a:endParaRPr lang="en-US" sz="1000" b="1" dirty="0">
              <a:solidFill>
                <a:schemeClr val="accent1"/>
              </a:solidFill>
            </a:endParaRPr>
          </a:p>
        </p:txBody>
      </p:sp>
      <p:grpSp>
        <p:nvGrpSpPr>
          <p:cNvPr id="10" name="Group 9">
            <a:extLst>
              <a:ext uri="{FF2B5EF4-FFF2-40B4-BE49-F238E27FC236}">
                <a16:creationId xmlns:a16="http://schemas.microsoft.com/office/drawing/2014/main" id="{757682F1-7C00-4757-800E-BC76ABAFA229}"/>
              </a:ext>
            </a:extLst>
          </p:cNvPr>
          <p:cNvGrpSpPr/>
          <p:nvPr/>
        </p:nvGrpSpPr>
        <p:grpSpPr>
          <a:xfrm>
            <a:off x="6546591" y="5257634"/>
            <a:ext cx="1013752" cy="215444"/>
            <a:chOff x="6558948" y="5162983"/>
            <a:chExt cx="1013752" cy="215444"/>
          </a:xfrm>
        </p:grpSpPr>
        <p:sp>
          <p:nvSpPr>
            <p:cNvPr id="27" name="Rectangle 26">
              <a:extLst>
                <a:ext uri="{FF2B5EF4-FFF2-40B4-BE49-F238E27FC236}">
                  <a16:creationId xmlns:a16="http://schemas.microsoft.com/office/drawing/2014/main" id="{A4F22491-B3D6-4D41-B7B4-7BC8A53E2460}"/>
                </a:ext>
              </a:extLst>
            </p:cNvPr>
            <p:cNvSpPr/>
            <p:nvPr/>
          </p:nvSpPr>
          <p:spPr>
            <a:xfrm>
              <a:off x="6558948" y="5238921"/>
              <a:ext cx="63568" cy="63568"/>
            </a:xfrm>
            <a:prstGeom prst="rect">
              <a:avLst/>
            </a:prstGeom>
            <a:solidFill>
              <a:srgbClr val="93A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E154408-08E4-480B-8786-BFE9C29F2740}"/>
                </a:ext>
              </a:extLst>
            </p:cNvPr>
            <p:cNvSpPr txBox="1"/>
            <p:nvPr/>
          </p:nvSpPr>
          <p:spPr bwMode="auto">
            <a:xfrm>
              <a:off x="6558948" y="516298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Worst</a:t>
              </a:r>
            </a:p>
          </p:txBody>
        </p:sp>
      </p:grpSp>
      <p:grpSp>
        <p:nvGrpSpPr>
          <p:cNvPr id="2" name="Group 1">
            <a:extLst>
              <a:ext uri="{FF2B5EF4-FFF2-40B4-BE49-F238E27FC236}">
                <a16:creationId xmlns:a16="http://schemas.microsoft.com/office/drawing/2014/main" id="{2B43EBCD-0176-484C-8DEF-13B44D74C553}"/>
              </a:ext>
            </a:extLst>
          </p:cNvPr>
          <p:cNvGrpSpPr/>
          <p:nvPr/>
        </p:nvGrpSpPr>
        <p:grpSpPr>
          <a:xfrm>
            <a:off x="5585781" y="5257324"/>
            <a:ext cx="1013752" cy="215444"/>
            <a:chOff x="5336879" y="5181333"/>
            <a:chExt cx="1013752" cy="215444"/>
          </a:xfrm>
        </p:grpSpPr>
        <p:sp>
          <p:nvSpPr>
            <p:cNvPr id="30" name="TextBox 29">
              <a:extLst>
                <a:ext uri="{FF2B5EF4-FFF2-40B4-BE49-F238E27FC236}">
                  <a16:creationId xmlns:a16="http://schemas.microsoft.com/office/drawing/2014/main" id="{EC3CF893-FD7C-40C9-BE42-5A979BE82CDC}"/>
                </a:ext>
              </a:extLst>
            </p:cNvPr>
            <p:cNvSpPr txBox="1"/>
            <p:nvPr/>
          </p:nvSpPr>
          <p:spPr bwMode="auto">
            <a:xfrm>
              <a:off x="5336879" y="5181333"/>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dirty="0">
                  <a:latin typeface="Arial" panose="020B0604020202020204" pitchFamily="34" charset="0"/>
                  <a:cs typeface="Arial" panose="020B0604020202020204" pitchFamily="34" charset="0"/>
                </a:rPr>
                <a:t>Yield to Maturity</a:t>
              </a:r>
            </a:p>
          </p:txBody>
        </p:sp>
        <p:sp>
          <p:nvSpPr>
            <p:cNvPr id="29" name="Rectangle 28">
              <a:extLst>
                <a:ext uri="{FF2B5EF4-FFF2-40B4-BE49-F238E27FC236}">
                  <a16:creationId xmlns:a16="http://schemas.microsoft.com/office/drawing/2014/main" id="{D449AD7D-747E-48B5-9BB9-65AC8ECB9654}"/>
                </a:ext>
              </a:extLst>
            </p:cNvPr>
            <p:cNvSpPr/>
            <p:nvPr/>
          </p:nvSpPr>
          <p:spPr>
            <a:xfrm>
              <a:off x="5336879" y="5257271"/>
              <a:ext cx="63568" cy="6356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6" name="Picture Placeholder 2">
            <a:extLst>
              <a:ext uri="{FF2B5EF4-FFF2-40B4-BE49-F238E27FC236}">
                <a16:creationId xmlns:a16="http://schemas.microsoft.com/office/drawing/2014/main" id="{21783646-B450-4608-96BD-171D63B1EB05}"/>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680952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en-US" dirty="0"/>
              <a:t>Global Fixed Income</a:t>
            </a:r>
          </a:p>
        </p:txBody>
      </p:sp>
      <p:sp>
        <p:nvSpPr>
          <p:cNvPr id="7" name="Text Placeholder 6"/>
          <p:cNvSpPr>
            <a:spLocks noGrp="1"/>
          </p:cNvSpPr>
          <p:nvPr>
            <p:ph type="body" sz="quarter" idx="14"/>
          </p:nvPr>
        </p:nvSpPr>
        <p:spPr/>
        <p:txBody>
          <a:bodyPr/>
          <a:lstStyle/>
          <a:p>
            <a:r>
              <a:rPr lang="en-US" dirty="0">
                <a:highlight>
                  <a:srgbClr val="FFFFFF"/>
                </a:highlight>
              </a:rPr>
              <a:t>Fourth Quarter 2021 </a:t>
            </a:r>
            <a:r>
              <a:rPr lang="en-US" dirty="0"/>
              <a:t>Yield Curves</a:t>
            </a:r>
          </a:p>
        </p:txBody>
      </p:sp>
      <p:sp>
        <p:nvSpPr>
          <p:cNvPr id="31" name="Text Placeholder 30"/>
          <p:cNvSpPr>
            <a:spLocks noGrp="1"/>
          </p:cNvSpPr>
          <p:nvPr>
            <p:ph type="body" sz="quarter" idx="15"/>
          </p:nvPr>
        </p:nvSpPr>
        <p:spPr>
          <a:xfrm>
            <a:off x="434226" y="9184092"/>
            <a:ext cx="6804774" cy="517712"/>
          </a:xfrm>
        </p:spPr>
        <p:txBody>
          <a:bodyPr/>
          <a:lstStyle/>
          <a:p>
            <a:r>
              <a:rPr lang="en-US" dirty="0"/>
              <a:t>One basis point (bps) equals 0.01%. Source: ICE BofA government yield. ICE BofA index data © 2022 ICE Data Indices, LLC. </a:t>
            </a:r>
          </a:p>
        </p:txBody>
      </p:sp>
      <p:sp>
        <p:nvSpPr>
          <p:cNvPr id="9" name="Text Placeholder 8"/>
          <p:cNvSpPr>
            <a:spLocks noGrp="1"/>
          </p:cNvSpPr>
          <p:nvPr>
            <p:ph type="body" sz="quarter" idx="18"/>
          </p:nvPr>
        </p:nvSpPr>
        <p:spPr>
          <a:xfrm>
            <a:off x="429799" y="2290991"/>
            <a:ext cx="3084928" cy="1899579"/>
          </a:xfrm>
        </p:spPr>
        <p:txBody>
          <a:bodyPr numCol="1" spcCol="365760"/>
          <a:lstStyle/>
          <a:p>
            <a:r>
              <a:rPr lang="en-US" sz="1000" dirty="0"/>
              <a:t>Government bond yield movements in the global developed markets were mixed for the quarter. Interest rates in many global developed markets increased along the shorter end but decreased along the longer end of their respective curves.</a:t>
            </a:r>
          </a:p>
          <a:p>
            <a:pPr>
              <a:spcBef>
                <a:spcPts val="600"/>
              </a:spcBef>
            </a:pPr>
            <a:r>
              <a:rPr lang="en-US" sz="1000" dirty="0"/>
              <a:t>Term premiums were mixed in developed markets. Long-term bonds were generally the best performers, and intermediate-term bonds were generally the worst performers.</a:t>
            </a:r>
          </a:p>
          <a:p>
            <a:pPr>
              <a:spcBef>
                <a:spcPts val="600"/>
              </a:spcBef>
            </a:pPr>
            <a:r>
              <a:rPr lang="en-US" sz="1000" dirty="0"/>
              <a:t>Short- and intermediate-term nominal interest rates were negative in Japan and Germany. </a:t>
            </a:r>
          </a:p>
        </p:txBody>
      </p: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39" name="Object 38">
            <a:extLst>
              <a:ext uri="{FF2B5EF4-FFF2-40B4-BE49-F238E27FC236}">
                <a16:creationId xmlns:a16="http://schemas.microsoft.com/office/drawing/2014/main" id="{690F7662-E749-42F8-B5E3-B44B9EA5694A}"/>
              </a:ext>
            </a:extLst>
          </p:cNvPr>
          <p:cNvGraphicFramePr>
            <a:graphicFrameLocks noChangeAspect="1"/>
          </p:cNvGraphicFramePr>
          <p:nvPr>
            <p:extLst>
              <p:ext uri="{D42A27DB-BD31-4B8C-83A1-F6EECF244321}">
                <p14:modId xmlns:p14="http://schemas.microsoft.com/office/powerpoint/2010/main" val="3801813382"/>
              </p:ext>
            </p:extLst>
          </p:nvPr>
        </p:nvGraphicFramePr>
        <p:xfrm>
          <a:off x="1557338" y="6758447"/>
          <a:ext cx="1228725" cy="390525"/>
        </p:xfrm>
        <a:graphic>
          <a:graphicData uri="http://schemas.openxmlformats.org/presentationml/2006/ole">
            <mc:AlternateContent xmlns:mc="http://schemas.openxmlformats.org/markup-compatibility/2006">
              <mc:Choice xmlns:v="urn:schemas-microsoft-com:vml" Requires="v">
                <p:oleObj name="Worksheet" r:id="rId3" imgW="1228835" imgH="390420" progId="Excel.Sheet.12">
                  <p:embed/>
                </p:oleObj>
              </mc:Choice>
              <mc:Fallback>
                <p:oleObj name="Worksheet" r:id="rId3" imgW="1228835" imgH="390420" progId="Excel.Sheet.12">
                  <p:embed/>
                  <p:pic>
                    <p:nvPicPr>
                      <p:cNvPr id="39" name="Object 38">
                        <a:extLst>
                          <a:ext uri="{FF2B5EF4-FFF2-40B4-BE49-F238E27FC236}">
                            <a16:creationId xmlns:a16="http://schemas.microsoft.com/office/drawing/2014/main" id="{690F7662-E749-42F8-B5E3-B44B9EA5694A}"/>
                          </a:ext>
                        </a:extLst>
                      </p:cNvPr>
                      <p:cNvPicPr/>
                      <p:nvPr/>
                    </p:nvPicPr>
                    <p:blipFill>
                      <a:blip r:embed="rId4"/>
                      <a:stretch>
                        <a:fillRect/>
                      </a:stretch>
                    </p:blipFill>
                    <p:spPr>
                      <a:xfrm>
                        <a:off x="1557338" y="6758447"/>
                        <a:ext cx="1228725" cy="390525"/>
                      </a:xfrm>
                      <a:prstGeom prst="rect">
                        <a:avLst/>
                      </a:prstGeom>
                    </p:spPr>
                  </p:pic>
                </p:oleObj>
              </mc:Fallback>
            </mc:AlternateContent>
          </a:graphicData>
        </a:graphic>
      </p:graphicFrame>
      <p:graphicFrame>
        <p:nvGraphicFramePr>
          <p:cNvPr id="40" name="Object 39">
            <a:extLst>
              <a:ext uri="{FF2B5EF4-FFF2-40B4-BE49-F238E27FC236}">
                <a16:creationId xmlns:a16="http://schemas.microsoft.com/office/drawing/2014/main" id="{1292D316-E7D3-4CE2-8936-7FCD4B8E8CCA}"/>
              </a:ext>
            </a:extLst>
          </p:cNvPr>
          <p:cNvGraphicFramePr>
            <a:graphicFrameLocks noChangeAspect="1"/>
          </p:cNvGraphicFramePr>
          <p:nvPr>
            <p:extLst>
              <p:ext uri="{D42A27DB-BD31-4B8C-83A1-F6EECF244321}">
                <p14:modId xmlns:p14="http://schemas.microsoft.com/office/powerpoint/2010/main" val="2803972395"/>
              </p:ext>
            </p:extLst>
          </p:nvPr>
        </p:nvGraphicFramePr>
        <p:xfrm>
          <a:off x="1557338" y="6758447"/>
          <a:ext cx="1228725" cy="390525"/>
        </p:xfrm>
        <a:graphic>
          <a:graphicData uri="http://schemas.openxmlformats.org/presentationml/2006/ole">
            <mc:AlternateContent xmlns:mc="http://schemas.openxmlformats.org/markup-compatibility/2006">
              <mc:Choice xmlns:v="urn:schemas-microsoft-com:vml" Requires="v">
                <p:oleObj name="Worksheet" r:id="rId5" imgW="1228835" imgH="390420" progId="Excel.Sheet.12">
                  <p:embed/>
                </p:oleObj>
              </mc:Choice>
              <mc:Fallback>
                <p:oleObj name="Worksheet" r:id="rId5" imgW="1228835" imgH="390420" progId="Excel.Sheet.12">
                  <p:embed/>
                  <p:pic>
                    <p:nvPicPr>
                      <p:cNvPr id="40" name="Object 39">
                        <a:extLst>
                          <a:ext uri="{FF2B5EF4-FFF2-40B4-BE49-F238E27FC236}">
                            <a16:creationId xmlns:a16="http://schemas.microsoft.com/office/drawing/2014/main" id="{1292D316-E7D3-4CE2-8936-7FCD4B8E8CCA}"/>
                          </a:ext>
                        </a:extLst>
                      </p:cNvPr>
                      <p:cNvPicPr/>
                      <p:nvPr/>
                    </p:nvPicPr>
                    <p:blipFill>
                      <a:blip r:embed="rId4"/>
                      <a:stretch>
                        <a:fillRect/>
                      </a:stretch>
                    </p:blipFill>
                    <p:spPr>
                      <a:xfrm>
                        <a:off x="1557338" y="6758447"/>
                        <a:ext cx="1228725" cy="390525"/>
                      </a:xfrm>
                      <a:prstGeom prst="rect">
                        <a:avLst/>
                      </a:prstGeom>
                    </p:spPr>
                  </p:pic>
                </p:oleObj>
              </mc:Fallback>
            </mc:AlternateContent>
          </a:graphicData>
        </a:graphic>
      </p:graphicFrame>
      <p:graphicFrame>
        <p:nvGraphicFramePr>
          <p:cNvPr id="26" name="Table 25">
            <a:extLst>
              <a:ext uri="{FF2B5EF4-FFF2-40B4-BE49-F238E27FC236}">
                <a16:creationId xmlns:a16="http://schemas.microsoft.com/office/drawing/2014/main" id="{20BBF850-E23B-4C59-85B6-9EB3B90C94D4}"/>
              </a:ext>
            </a:extLst>
          </p:cNvPr>
          <p:cNvGraphicFramePr>
            <a:graphicFrameLocks noGrp="1"/>
          </p:cNvGraphicFramePr>
          <p:nvPr>
            <p:extLst>
              <p:ext uri="{D42A27DB-BD31-4B8C-83A1-F6EECF244321}">
                <p14:modId xmlns:p14="http://schemas.microsoft.com/office/powerpoint/2010/main" val="159531830"/>
              </p:ext>
            </p:extLst>
          </p:nvPr>
        </p:nvGraphicFramePr>
        <p:xfrm>
          <a:off x="526808" y="4468211"/>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7" name="Table 26">
            <a:extLst>
              <a:ext uri="{FF2B5EF4-FFF2-40B4-BE49-F238E27FC236}">
                <a16:creationId xmlns:a16="http://schemas.microsoft.com/office/drawing/2014/main" id="{8B88FC88-D09A-497D-8287-D1D8F782E11E}"/>
              </a:ext>
            </a:extLst>
          </p:cNvPr>
          <p:cNvGraphicFramePr>
            <a:graphicFrameLocks noGrp="1"/>
          </p:cNvGraphicFramePr>
          <p:nvPr>
            <p:extLst>
              <p:ext uri="{D42A27DB-BD31-4B8C-83A1-F6EECF244321}">
                <p14:modId xmlns:p14="http://schemas.microsoft.com/office/powerpoint/2010/main" val="2883238417"/>
              </p:ext>
            </p:extLst>
          </p:nvPr>
        </p:nvGraphicFramePr>
        <p:xfrm>
          <a:off x="4287779" y="4468211"/>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8" name="Table 27">
            <a:extLst>
              <a:ext uri="{FF2B5EF4-FFF2-40B4-BE49-F238E27FC236}">
                <a16:creationId xmlns:a16="http://schemas.microsoft.com/office/drawing/2014/main" id="{B7CBC375-9177-4DDC-B48F-ED830ACCE070}"/>
              </a:ext>
            </a:extLst>
          </p:cNvPr>
          <p:cNvGraphicFramePr>
            <a:graphicFrameLocks noGrp="1"/>
          </p:cNvGraphicFramePr>
          <p:nvPr>
            <p:extLst>
              <p:ext uri="{D42A27DB-BD31-4B8C-83A1-F6EECF244321}">
                <p14:modId xmlns:p14="http://schemas.microsoft.com/office/powerpoint/2010/main" val="2314867520"/>
              </p:ext>
            </p:extLst>
          </p:nvPr>
        </p:nvGraphicFramePr>
        <p:xfrm>
          <a:off x="527277" y="6197788"/>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9" name="Table 28">
            <a:extLst>
              <a:ext uri="{FF2B5EF4-FFF2-40B4-BE49-F238E27FC236}">
                <a16:creationId xmlns:a16="http://schemas.microsoft.com/office/drawing/2014/main" id="{AECA4614-A644-491D-9273-9EE3DB8201D4}"/>
              </a:ext>
            </a:extLst>
          </p:cNvPr>
          <p:cNvGraphicFramePr>
            <a:graphicFrameLocks noGrp="1"/>
          </p:cNvGraphicFramePr>
          <p:nvPr>
            <p:extLst>
              <p:ext uri="{D42A27DB-BD31-4B8C-83A1-F6EECF244321}">
                <p14:modId xmlns:p14="http://schemas.microsoft.com/office/powerpoint/2010/main" val="3847989719"/>
              </p:ext>
            </p:extLst>
          </p:nvPr>
        </p:nvGraphicFramePr>
        <p:xfrm>
          <a:off x="4287779" y="6197788"/>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0" name="Table 29">
            <a:extLst>
              <a:ext uri="{FF2B5EF4-FFF2-40B4-BE49-F238E27FC236}">
                <a16:creationId xmlns:a16="http://schemas.microsoft.com/office/drawing/2014/main" id="{4A7D1FBD-12B5-44DA-AFF6-61DD90B8F12C}"/>
              </a:ext>
            </a:extLst>
          </p:cNvPr>
          <p:cNvGraphicFramePr>
            <a:graphicFrameLocks noGrp="1"/>
          </p:cNvGraphicFramePr>
          <p:nvPr>
            <p:extLst>
              <p:ext uri="{D42A27DB-BD31-4B8C-83A1-F6EECF244321}">
                <p14:modId xmlns:p14="http://schemas.microsoft.com/office/powerpoint/2010/main" val="4024927468"/>
              </p:ext>
            </p:extLst>
          </p:nvPr>
        </p:nvGraphicFramePr>
        <p:xfrm>
          <a:off x="4287779" y="7901572"/>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Australia</a:t>
                      </a:r>
                    </a:p>
                  </a:txBody>
                  <a:tcPr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2" name="Table 31">
            <a:extLst>
              <a:ext uri="{FF2B5EF4-FFF2-40B4-BE49-F238E27FC236}">
                <a16:creationId xmlns:a16="http://schemas.microsoft.com/office/drawing/2014/main" id="{38128BF2-2552-4D13-8349-C0F9E84A01D8}"/>
              </a:ext>
            </a:extLst>
          </p:cNvPr>
          <p:cNvGraphicFramePr>
            <a:graphicFrameLocks noGrp="1"/>
          </p:cNvGraphicFramePr>
          <p:nvPr>
            <p:extLst>
              <p:ext uri="{D42A27DB-BD31-4B8C-83A1-F6EECF244321}">
                <p14:modId xmlns:p14="http://schemas.microsoft.com/office/powerpoint/2010/main" val="3913117815"/>
              </p:ext>
            </p:extLst>
          </p:nvPr>
        </p:nvGraphicFramePr>
        <p:xfrm>
          <a:off x="520001" y="7892046"/>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Canada</a:t>
                      </a:r>
                    </a:p>
                  </a:txBody>
                  <a:tcPr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5" name="Chart 24">
            <a:extLst>
              <a:ext uri="{FF2B5EF4-FFF2-40B4-BE49-F238E27FC236}">
                <a16:creationId xmlns:a16="http://schemas.microsoft.com/office/drawing/2014/main" id="{FC60B965-EF0F-486F-A460-896A00F47F35}"/>
              </a:ext>
            </a:extLst>
          </p:cNvPr>
          <p:cNvGraphicFramePr/>
          <p:nvPr>
            <p:extLst>
              <p:ext uri="{D42A27DB-BD31-4B8C-83A1-F6EECF244321}">
                <p14:modId xmlns:p14="http://schemas.microsoft.com/office/powerpoint/2010/main" val="3216891747"/>
              </p:ext>
            </p:extLst>
          </p:nvPr>
        </p:nvGraphicFramePr>
        <p:xfrm>
          <a:off x="4292807" y="4712506"/>
          <a:ext cx="2983245" cy="138884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Chart 32">
            <a:extLst>
              <a:ext uri="{FF2B5EF4-FFF2-40B4-BE49-F238E27FC236}">
                <a16:creationId xmlns:a16="http://schemas.microsoft.com/office/drawing/2014/main" id="{81B28CE1-755B-4902-991B-5E0EBEA59F56}"/>
              </a:ext>
            </a:extLst>
          </p:cNvPr>
          <p:cNvGraphicFramePr/>
          <p:nvPr>
            <p:extLst>
              <p:ext uri="{D42A27DB-BD31-4B8C-83A1-F6EECF244321}">
                <p14:modId xmlns:p14="http://schemas.microsoft.com/office/powerpoint/2010/main" val="159812815"/>
              </p:ext>
            </p:extLst>
          </p:nvPr>
        </p:nvGraphicFramePr>
        <p:xfrm>
          <a:off x="4292807" y="6446620"/>
          <a:ext cx="2981037" cy="137865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4" name="Chart 33">
            <a:extLst>
              <a:ext uri="{FF2B5EF4-FFF2-40B4-BE49-F238E27FC236}">
                <a16:creationId xmlns:a16="http://schemas.microsoft.com/office/drawing/2014/main" id="{149E4A6D-C1B1-4F5F-993C-1B0FF2B3BF3D}"/>
              </a:ext>
            </a:extLst>
          </p:cNvPr>
          <p:cNvGraphicFramePr/>
          <p:nvPr>
            <p:extLst>
              <p:ext uri="{D42A27DB-BD31-4B8C-83A1-F6EECF244321}">
                <p14:modId xmlns:p14="http://schemas.microsoft.com/office/powerpoint/2010/main" val="120378790"/>
              </p:ext>
            </p:extLst>
          </p:nvPr>
        </p:nvGraphicFramePr>
        <p:xfrm>
          <a:off x="4292807" y="8095243"/>
          <a:ext cx="2901043" cy="141325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4" name="Chart 43">
            <a:extLst>
              <a:ext uri="{FF2B5EF4-FFF2-40B4-BE49-F238E27FC236}">
                <a16:creationId xmlns:a16="http://schemas.microsoft.com/office/drawing/2014/main" id="{16A7DDF8-1C88-441C-9498-E526793F1792}"/>
              </a:ext>
            </a:extLst>
          </p:cNvPr>
          <p:cNvGraphicFramePr/>
          <p:nvPr>
            <p:extLst>
              <p:ext uri="{D42A27DB-BD31-4B8C-83A1-F6EECF244321}">
                <p14:modId xmlns:p14="http://schemas.microsoft.com/office/powerpoint/2010/main" val="709180971"/>
              </p:ext>
            </p:extLst>
          </p:nvPr>
        </p:nvGraphicFramePr>
        <p:xfrm>
          <a:off x="553148" y="4712506"/>
          <a:ext cx="2954771" cy="138884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5" name="Chart 44">
            <a:extLst>
              <a:ext uri="{FF2B5EF4-FFF2-40B4-BE49-F238E27FC236}">
                <a16:creationId xmlns:a16="http://schemas.microsoft.com/office/drawing/2014/main" id="{E59CC081-708F-49E5-91D4-4D1EDA17C6F5}"/>
              </a:ext>
            </a:extLst>
          </p:cNvPr>
          <p:cNvGraphicFramePr/>
          <p:nvPr>
            <p:extLst>
              <p:ext uri="{D42A27DB-BD31-4B8C-83A1-F6EECF244321}">
                <p14:modId xmlns:p14="http://schemas.microsoft.com/office/powerpoint/2010/main" val="1811977092"/>
              </p:ext>
            </p:extLst>
          </p:nvPr>
        </p:nvGraphicFramePr>
        <p:xfrm>
          <a:off x="553148" y="6446621"/>
          <a:ext cx="2901043" cy="136576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6" name="Chart 45">
            <a:extLst>
              <a:ext uri="{FF2B5EF4-FFF2-40B4-BE49-F238E27FC236}">
                <a16:creationId xmlns:a16="http://schemas.microsoft.com/office/drawing/2014/main" id="{ECE95692-1040-49E8-BF45-21F7997BD905}"/>
              </a:ext>
            </a:extLst>
          </p:cNvPr>
          <p:cNvGraphicFramePr/>
          <p:nvPr>
            <p:extLst>
              <p:ext uri="{D42A27DB-BD31-4B8C-83A1-F6EECF244321}">
                <p14:modId xmlns:p14="http://schemas.microsoft.com/office/powerpoint/2010/main" val="1538043382"/>
              </p:ext>
            </p:extLst>
          </p:nvPr>
        </p:nvGraphicFramePr>
        <p:xfrm>
          <a:off x="553148" y="8095243"/>
          <a:ext cx="2901043" cy="1413253"/>
        </p:xfrm>
        <a:graphic>
          <a:graphicData uri="http://schemas.openxmlformats.org/drawingml/2006/chart">
            <c:chart xmlns:c="http://schemas.openxmlformats.org/drawingml/2006/chart" xmlns:r="http://schemas.openxmlformats.org/officeDocument/2006/relationships" r:id="rId11"/>
          </a:graphicData>
        </a:graphic>
      </p:graphicFrame>
      <p:sp>
        <p:nvSpPr>
          <p:cNvPr id="41" name="Content Placeholder 9">
            <a:extLst>
              <a:ext uri="{FF2B5EF4-FFF2-40B4-BE49-F238E27FC236}">
                <a16:creationId xmlns:a16="http://schemas.microsoft.com/office/drawing/2014/main" id="{763DF51F-BFF9-47A7-B841-44346CAE91E1}"/>
              </a:ext>
            </a:extLst>
          </p:cNvPr>
          <p:cNvSpPr txBox="1">
            <a:spLocks/>
          </p:cNvSpPr>
          <p:nvPr/>
        </p:nvSpPr>
        <p:spPr>
          <a:xfrm>
            <a:off x="4210053" y="2325008"/>
            <a:ext cx="3689616"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Changes in Yields (bps) since 9/30/2021</a:t>
            </a:r>
          </a:p>
        </p:txBody>
      </p:sp>
      <p:graphicFrame>
        <p:nvGraphicFramePr>
          <p:cNvPr id="2" name="Object 1">
            <a:extLst>
              <a:ext uri="{FF2B5EF4-FFF2-40B4-BE49-F238E27FC236}">
                <a16:creationId xmlns:a16="http://schemas.microsoft.com/office/drawing/2014/main" id="{E76AD9CD-1F22-4680-9F24-2BFA3E17A154}"/>
              </a:ext>
            </a:extLst>
          </p:cNvPr>
          <p:cNvGraphicFramePr>
            <a:graphicFrameLocks noChangeAspect="1"/>
          </p:cNvGraphicFramePr>
          <p:nvPr>
            <p:extLst>
              <p:ext uri="{D42A27DB-BD31-4B8C-83A1-F6EECF244321}">
                <p14:modId xmlns:p14="http://schemas.microsoft.com/office/powerpoint/2010/main" val="3458472196"/>
              </p:ext>
            </p:extLst>
          </p:nvPr>
        </p:nvGraphicFramePr>
        <p:xfrm>
          <a:off x="4287838" y="2565354"/>
          <a:ext cx="3000375" cy="1200150"/>
        </p:xfrm>
        <a:graphic>
          <a:graphicData uri="http://schemas.openxmlformats.org/presentationml/2006/ole">
            <mc:AlternateContent xmlns:mc="http://schemas.openxmlformats.org/markup-compatibility/2006">
              <mc:Choice xmlns:v="urn:schemas-microsoft-com:vml" Requires="v">
                <p:oleObj name="Worksheet" r:id="rId12" imgW="3000652" imgH="1200150" progId="Excel.Sheet.12">
                  <p:embed/>
                </p:oleObj>
              </mc:Choice>
              <mc:Fallback>
                <p:oleObj name="Worksheet" r:id="rId12" imgW="3000652" imgH="1200150" progId="Excel.Sheet.12">
                  <p:embed/>
                  <p:pic>
                    <p:nvPicPr>
                      <p:cNvPr id="2" name="Object 1">
                        <a:extLst>
                          <a:ext uri="{FF2B5EF4-FFF2-40B4-BE49-F238E27FC236}">
                            <a16:creationId xmlns:a16="http://schemas.microsoft.com/office/drawing/2014/main" id="{E76AD9CD-1F22-4680-9F24-2BFA3E17A154}"/>
                          </a:ext>
                        </a:extLst>
                      </p:cNvPr>
                      <p:cNvPicPr/>
                      <p:nvPr/>
                    </p:nvPicPr>
                    <p:blipFill>
                      <a:blip r:embed="rId13"/>
                      <a:stretch>
                        <a:fillRect/>
                      </a:stretch>
                    </p:blipFill>
                    <p:spPr>
                      <a:xfrm>
                        <a:off x="4287838" y="2565354"/>
                        <a:ext cx="3000375" cy="1200150"/>
                      </a:xfrm>
                      <a:prstGeom prst="rect">
                        <a:avLst/>
                      </a:prstGeom>
                    </p:spPr>
                  </p:pic>
                </p:oleObj>
              </mc:Fallback>
            </mc:AlternateContent>
          </a:graphicData>
        </a:graphic>
      </p:graphicFrame>
      <p:pic>
        <p:nvPicPr>
          <p:cNvPr id="24" name="Picture Placeholder 2">
            <a:extLst>
              <a:ext uri="{FF2B5EF4-FFF2-40B4-BE49-F238E27FC236}">
                <a16:creationId xmlns:a16="http://schemas.microsoft.com/office/drawing/2014/main" id="{57D5D632-0DCF-495A-A66F-6A32564A2EB3}"/>
              </a:ext>
            </a:extLst>
          </p:cNvPr>
          <p:cNvPicPr>
            <a:picLocks noGrp="1" noChangeAspect="1"/>
          </p:cNvPicPr>
          <p:nvPr>
            <p:ph type="pic" sz="quarter" idx="13"/>
          </p:nvPr>
        </p:nvPicPr>
        <p:blipFill>
          <a:blip r:embed="rId1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9508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Object 41">
            <a:extLst>
              <a:ext uri="{FF2B5EF4-FFF2-40B4-BE49-F238E27FC236}">
                <a16:creationId xmlns:a16="http://schemas.microsoft.com/office/drawing/2014/main" id="{E41F803E-FB44-41AE-A0D9-A33678073E65}"/>
              </a:ext>
            </a:extLst>
          </p:cNvPr>
          <p:cNvGraphicFramePr>
            <a:graphicFrameLocks/>
          </p:cNvGraphicFramePr>
          <p:nvPr>
            <p:extLst>
              <p:ext uri="{D42A27DB-BD31-4B8C-83A1-F6EECF244321}">
                <p14:modId xmlns:p14="http://schemas.microsoft.com/office/powerpoint/2010/main" val="170793838"/>
              </p:ext>
            </p:extLst>
          </p:nvPr>
        </p:nvGraphicFramePr>
        <p:xfrm>
          <a:off x="3502025" y="2482850"/>
          <a:ext cx="3789363" cy="1989138"/>
        </p:xfrm>
        <a:graphic>
          <a:graphicData uri="http://schemas.openxmlformats.org/presentationml/2006/ole">
            <mc:AlternateContent xmlns:mc="http://schemas.openxmlformats.org/markup-compatibility/2006">
              <mc:Choice xmlns:v="urn:schemas-microsoft-com:vml" Requires="v">
                <p:oleObj name="Worksheet" r:id="rId3" imgW="4238791" imgH="2162044" progId="Excel.Sheet.12">
                  <p:embed/>
                </p:oleObj>
              </mc:Choice>
              <mc:Fallback>
                <p:oleObj name="Worksheet" r:id="rId3" imgW="4238791" imgH="2162044" progId="Excel.Sheet.12">
                  <p:embed/>
                  <p:pic>
                    <p:nvPicPr>
                      <p:cNvPr id="42" name="Object 41">
                        <a:extLst>
                          <a:ext uri="{FF2B5EF4-FFF2-40B4-BE49-F238E27FC236}">
                            <a16:creationId xmlns:a16="http://schemas.microsoft.com/office/drawing/2014/main" id="{E41F803E-FB44-41AE-A0D9-A33678073E65}"/>
                          </a:ext>
                        </a:extLst>
                      </p:cNvPr>
                      <p:cNvPicPr>
                        <a:picLocks noChangeArrowheads="1"/>
                      </p:cNvPicPr>
                      <p:nvPr/>
                    </p:nvPicPr>
                    <p:blipFill>
                      <a:blip r:embed="rId4"/>
                      <a:srcRect/>
                      <a:stretch>
                        <a:fillRect/>
                      </a:stretch>
                    </p:blipFill>
                    <p:spPr bwMode="auto">
                      <a:xfrm>
                        <a:off x="3502025" y="2482850"/>
                        <a:ext cx="3789363" cy="1989138"/>
                      </a:xfrm>
                      <a:prstGeom prst="rect">
                        <a:avLst/>
                      </a:prstGeom>
                      <a:noFill/>
                      <a:ln>
                        <a:noFill/>
                      </a:ln>
                    </p:spPr>
                  </p:pic>
                </p:oleObj>
              </mc:Fallback>
            </mc:AlternateContent>
          </a:graphicData>
        </a:graphic>
      </p:graphicFrame>
      <p:sp>
        <p:nvSpPr>
          <p:cNvPr id="3" name="Title 2"/>
          <p:cNvSpPr>
            <a:spLocks noGrp="1"/>
          </p:cNvSpPr>
          <p:nvPr>
            <p:ph type="title"/>
          </p:nvPr>
        </p:nvSpPr>
        <p:spPr>
          <a:noFill/>
        </p:spPr>
        <p:txBody>
          <a:bodyPr/>
          <a:lstStyle/>
          <a:p>
            <a:r>
              <a:rPr lang="en-US" dirty="0"/>
              <a:t>Impact of Diversification</a:t>
            </a:r>
          </a:p>
        </p:txBody>
      </p:sp>
      <p:sp>
        <p:nvSpPr>
          <p:cNvPr id="5" name="Text Placeholder 4"/>
          <p:cNvSpPr>
            <a:spLocks noGrp="1"/>
          </p:cNvSpPr>
          <p:nvPr>
            <p:ph type="body" sz="quarter" idx="14"/>
          </p:nvPr>
        </p:nvSpPr>
        <p:spPr/>
        <p:txBody>
          <a:bodyPr/>
          <a:lstStyle/>
          <a:p>
            <a:r>
              <a:rPr lang="en-US" dirty="0">
                <a:highlight>
                  <a:srgbClr val="FFFFFF"/>
                </a:highlight>
              </a:rPr>
              <a:t>As of November 30, 2021</a:t>
            </a:r>
          </a:p>
        </p:txBody>
      </p:sp>
      <p:sp>
        <p:nvSpPr>
          <p:cNvPr id="6" name="Text Placeholder 5"/>
          <p:cNvSpPr>
            <a:spLocks noGrp="1"/>
          </p:cNvSpPr>
          <p:nvPr>
            <p:ph type="body" sz="quarter" idx="15"/>
          </p:nvPr>
        </p:nvSpPr>
        <p:spPr>
          <a:xfrm>
            <a:off x="434226" y="9186260"/>
            <a:ext cx="6804774" cy="517712"/>
          </a:xfrm>
        </p:spPr>
        <p:txBody>
          <a:bodyPr/>
          <a:lstStyle/>
          <a:p>
            <a:r>
              <a:rPr lang="en-US" dirty="0"/>
              <a:t>1. STDEV (standard deviation) is a measure of the variation or dispersion of a set of data points. Standard deviations are often used to quantify the historical return volatility of a security or portfolio. </a:t>
            </a:r>
            <a:endParaRPr lang="en-US" b="1" dirty="0"/>
          </a:p>
          <a:p>
            <a:r>
              <a:rPr lang="en-US" b="1" dirty="0"/>
              <a:t>Diversification does not eliminate the risk of market loss. For illustrative purposes only. Past performance is no guarantee of future results.</a:t>
            </a:r>
            <a:r>
              <a:rPr lang="en-US" dirty="0"/>
              <a:t> The performance reflects the growth of a hypothetical $10,000. Assumes all models have been rebalanced monthly. See appendix for allocation information. All performance results are based on performance of indexes with model/back-tested asset allocations; the performance was achieved with the benefit of hindsight; it does not represent actual investment strategies. The index models are unmanaged and the model’s performance does not reflect advisory fees or other expenses associated with the management of an actual portfolio. In particular, Model performance may not reflect the impact that economic and market factors may have had on the advisor's decision making if the advisor were actually managing client money. The models are not recommendations for an actual allocation. Indices are not available for direct investment. </a:t>
            </a:r>
            <a:r>
              <a:rPr lang="en-US" dirty="0" err="1"/>
              <a:t>Backtested</a:t>
            </a:r>
            <a:r>
              <a:rPr lang="en-US" dirty="0"/>
              <a:t> performance results assume the reinvestment of dividends and capital gains. Sources: Dimensional Fund Advisors LP for Dimensional Indices. Copyright 2022 S&amp;P Dow Jones Indices LLC, a division of S&amp;P Global. All rights reserved.</a:t>
            </a:r>
          </a:p>
        </p:txBody>
      </p:sp>
      <p:sp>
        <p:nvSpPr>
          <p:cNvPr id="7" name="Text Placeholder 6"/>
          <p:cNvSpPr>
            <a:spLocks noGrp="1"/>
          </p:cNvSpPr>
          <p:nvPr>
            <p:ph type="body" sz="quarter" idx="18"/>
          </p:nvPr>
        </p:nvSpPr>
        <p:spPr>
          <a:xfrm>
            <a:off x="429800" y="2604481"/>
            <a:ext cx="2661066" cy="2852427"/>
          </a:xfrm>
        </p:spPr>
        <p:txBody>
          <a:bodyPr/>
          <a:lstStyle/>
          <a:p>
            <a:pPr>
              <a:lnSpc>
                <a:spcPct val="110000"/>
              </a:lnSpc>
            </a:pPr>
            <a:r>
              <a:rPr lang="en-US" sz="1000" dirty="0"/>
              <a:t>These portfolios illustrate the performance of different global stock/bond mixes and highlight the benefits of diversification. Mixes with larger allocations to stocks are considered riskier but have higher expected returns over time.</a:t>
            </a:r>
          </a:p>
          <a:p>
            <a:pPr>
              <a:lnSpc>
                <a:spcPct val="110000"/>
              </a:lnSpc>
            </a:pPr>
            <a:endParaRPr lang="en-US" sz="1000" dirty="0"/>
          </a:p>
        </p:txBody>
      </p:sp>
      <p:cxnSp>
        <p:nvCxnSpPr>
          <p:cNvPr id="14" name="Straight Connector 13"/>
          <p:cNvCxnSpPr>
            <a:cxnSpLocks/>
          </p:cNvCxnSpPr>
          <p:nvPr/>
        </p:nvCxnSpPr>
        <p:spPr>
          <a:xfrm>
            <a:off x="3274377" y="2657572"/>
            <a:ext cx="0" cy="1814416"/>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6F6FF41-5833-4EBF-9145-362BCED2914A}" type="slidenum">
              <a:rPr lang="en-US" smtClean="0"/>
              <a:pPr/>
              <a:t>15</a:t>
            </a:fld>
            <a:endParaRPr lang="en-US" dirty="0"/>
          </a:p>
        </p:txBody>
      </p:sp>
      <p:sp>
        <p:nvSpPr>
          <p:cNvPr id="26" name="Content Placeholder 9">
            <a:extLst>
              <a:ext uri="{FF2B5EF4-FFF2-40B4-BE49-F238E27FC236}">
                <a16:creationId xmlns:a16="http://schemas.microsoft.com/office/drawing/2014/main" id="{EC8ADD49-6C71-45C1-B372-F469DB748127}"/>
              </a:ext>
            </a:extLst>
          </p:cNvPr>
          <p:cNvSpPr txBox="1">
            <a:spLocks/>
          </p:cNvSpPr>
          <p:nvPr/>
        </p:nvSpPr>
        <p:spPr>
          <a:xfrm>
            <a:off x="3415026" y="2596955"/>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a:t>
            </a:r>
          </a:p>
          <a:p>
            <a:pPr>
              <a:spcBef>
                <a:spcPts val="0"/>
              </a:spcBef>
            </a:pPr>
            <a:endParaRPr lang="en-US" sz="1000" b="1" dirty="0">
              <a:solidFill>
                <a:schemeClr val="accent1"/>
              </a:solidFill>
            </a:endParaRPr>
          </a:p>
        </p:txBody>
      </p:sp>
      <p:grpSp>
        <p:nvGrpSpPr>
          <p:cNvPr id="28" name="Group 27">
            <a:extLst>
              <a:ext uri="{FF2B5EF4-FFF2-40B4-BE49-F238E27FC236}">
                <a16:creationId xmlns:a16="http://schemas.microsoft.com/office/drawing/2014/main" id="{B0D6241C-F535-4C54-8013-57CA539198B5}"/>
              </a:ext>
            </a:extLst>
          </p:cNvPr>
          <p:cNvGrpSpPr/>
          <p:nvPr/>
        </p:nvGrpSpPr>
        <p:grpSpPr>
          <a:xfrm>
            <a:off x="452044" y="4826255"/>
            <a:ext cx="6843100" cy="342590"/>
            <a:chOff x="4635168" y="1861932"/>
            <a:chExt cx="7885068" cy="342590"/>
          </a:xfrm>
        </p:grpSpPr>
        <p:sp>
          <p:nvSpPr>
            <p:cNvPr id="29" name="Content Placeholder 9">
              <a:extLst>
                <a:ext uri="{FF2B5EF4-FFF2-40B4-BE49-F238E27FC236}">
                  <a16:creationId xmlns:a16="http://schemas.microsoft.com/office/drawing/2014/main" id="{7BD9EFDB-5A29-4B05-94B5-11DC51759321}"/>
                </a:ext>
              </a:extLst>
            </p:cNvPr>
            <p:cNvSpPr txBox="1">
              <a:spLocks/>
            </p:cNvSpPr>
            <p:nvPr/>
          </p:nvSpPr>
          <p:spPr>
            <a:xfrm>
              <a:off x="4635168" y="1861932"/>
              <a:ext cx="542368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Growth of Wealth: The Relationship Between Risk and Return</a:t>
              </a:r>
            </a:p>
            <a:p>
              <a:pPr>
                <a:spcBef>
                  <a:spcPts val="0"/>
                </a:spcBef>
              </a:pPr>
              <a:endParaRPr lang="en-US" sz="1000" b="1" dirty="0">
                <a:solidFill>
                  <a:schemeClr val="accent1"/>
                </a:solidFill>
              </a:endParaRPr>
            </a:p>
          </p:txBody>
        </p:sp>
        <p:cxnSp>
          <p:nvCxnSpPr>
            <p:cNvPr id="30" name="Straight Connector 29">
              <a:extLst>
                <a:ext uri="{FF2B5EF4-FFF2-40B4-BE49-F238E27FC236}">
                  <a16:creationId xmlns:a16="http://schemas.microsoft.com/office/drawing/2014/main" id="{3865DDBA-E944-4C88-90EA-CCE6DA7BE05F}"/>
                </a:ext>
              </a:extLst>
            </p:cNvPr>
            <p:cNvCxnSpPr>
              <a:cxnSpLocks/>
            </p:cNvCxnSpPr>
            <p:nvPr/>
          </p:nvCxnSpPr>
          <p:spPr>
            <a:xfrm flipV="1">
              <a:off x="4724400" y="2105101"/>
              <a:ext cx="7795836"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43" name="Chart 42">
            <a:extLst>
              <a:ext uri="{FF2B5EF4-FFF2-40B4-BE49-F238E27FC236}">
                <a16:creationId xmlns:a16="http://schemas.microsoft.com/office/drawing/2014/main" id="{6E7C37B4-4B32-4387-9B32-2CE4E3E0EB11}"/>
              </a:ext>
            </a:extLst>
          </p:cNvPr>
          <p:cNvGraphicFramePr/>
          <p:nvPr>
            <p:extLst>
              <p:ext uri="{D42A27DB-BD31-4B8C-83A1-F6EECF244321}">
                <p14:modId xmlns:p14="http://schemas.microsoft.com/office/powerpoint/2010/main" val="960090631"/>
              </p:ext>
            </p:extLst>
          </p:nvPr>
        </p:nvGraphicFramePr>
        <p:xfrm>
          <a:off x="398268" y="5029201"/>
          <a:ext cx="6993131" cy="2942480"/>
        </p:xfrm>
        <a:graphic>
          <a:graphicData uri="http://schemas.openxmlformats.org/drawingml/2006/chart">
            <c:chart xmlns:c="http://schemas.openxmlformats.org/drawingml/2006/chart" xmlns:r="http://schemas.openxmlformats.org/officeDocument/2006/relationships" r:id="rId5"/>
          </a:graphicData>
        </a:graphic>
      </p:graphicFrame>
      <p:sp>
        <p:nvSpPr>
          <p:cNvPr id="44" name="Rectangle 43">
            <a:extLst>
              <a:ext uri="{FF2B5EF4-FFF2-40B4-BE49-F238E27FC236}">
                <a16:creationId xmlns:a16="http://schemas.microsoft.com/office/drawing/2014/main" id="{8EA9337C-09CC-4406-A43D-EB05971CCFA2}"/>
              </a:ext>
            </a:extLst>
          </p:cNvPr>
          <p:cNvSpPr/>
          <p:nvPr/>
        </p:nvSpPr>
        <p:spPr>
          <a:xfrm>
            <a:off x="6809069" y="5483403"/>
            <a:ext cx="559665" cy="215389"/>
          </a:xfrm>
          <a:prstGeom prst="rect">
            <a:avLst/>
          </a:prstGeom>
        </p:spPr>
        <p:txBody>
          <a:bodyPr wrap="none" lIns="91388" tIns="45693" rIns="91388" bIns="45693">
            <a:spAutoFit/>
          </a:bodyPr>
          <a:lstStyle/>
          <a:p>
            <a:pPr algn="r"/>
            <a:r>
              <a:rPr lang="en-US" sz="800" dirty="0">
                <a:solidFill>
                  <a:prstClr val="black"/>
                </a:solidFill>
                <a:cs typeface="Arial" pitchFamily="34" charset="0"/>
              </a:rPr>
              <a:t>$58,216</a:t>
            </a:r>
          </a:p>
        </p:txBody>
      </p:sp>
      <p:sp>
        <p:nvSpPr>
          <p:cNvPr id="45" name="Rectangle 44">
            <a:extLst>
              <a:ext uri="{FF2B5EF4-FFF2-40B4-BE49-F238E27FC236}">
                <a16:creationId xmlns:a16="http://schemas.microsoft.com/office/drawing/2014/main" id="{C7637DF6-14CF-4BC9-8408-E331CF1BC1B5}"/>
              </a:ext>
            </a:extLst>
          </p:cNvPr>
          <p:cNvSpPr/>
          <p:nvPr/>
        </p:nvSpPr>
        <p:spPr>
          <a:xfrm>
            <a:off x="6813664" y="5873294"/>
            <a:ext cx="559665" cy="215389"/>
          </a:xfrm>
          <a:prstGeom prst="rect">
            <a:avLst/>
          </a:prstGeom>
        </p:spPr>
        <p:txBody>
          <a:bodyPr wrap="none" lIns="91388" tIns="45693" rIns="91388" bIns="45693">
            <a:spAutoFit/>
          </a:bodyPr>
          <a:lstStyle/>
          <a:p>
            <a:pPr algn="r"/>
            <a:r>
              <a:rPr lang="en-US" sz="800" dirty="0">
                <a:solidFill>
                  <a:prstClr val="black"/>
                </a:solidFill>
                <a:cs typeface="Arial" pitchFamily="34" charset="0"/>
              </a:rPr>
              <a:t>$47,124</a:t>
            </a:r>
          </a:p>
        </p:txBody>
      </p:sp>
      <p:sp>
        <p:nvSpPr>
          <p:cNvPr id="46" name="Rectangle 45">
            <a:extLst>
              <a:ext uri="{FF2B5EF4-FFF2-40B4-BE49-F238E27FC236}">
                <a16:creationId xmlns:a16="http://schemas.microsoft.com/office/drawing/2014/main" id="{A224E33E-1AFA-4611-90C8-9E2CDF57A32A}"/>
              </a:ext>
            </a:extLst>
          </p:cNvPr>
          <p:cNvSpPr/>
          <p:nvPr/>
        </p:nvSpPr>
        <p:spPr>
          <a:xfrm>
            <a:off x="6804474" y="6283982"/>
            <a:ext cx="559665" cy="215389"/>
          </a:xfrm>
          <a:prstGeom prst="rect">
            <a:avLst/>
          </a:prstGeom>
        </p:spPr>
        <p:txBody>
          <a:bodyPr wrap="none" lIns="91388" tIns="45693" rIns="91388" bIns="45693">
            <a:spAutoFit/>
          </a:bodyPr>
          <a:lstStyle/>
          <a:p>
            <a:pPr algn="r"/>
            <a:r>
              <a:rPr lang="en-US" sz="800" dirty="0">
                <a:solidFill>
                  <a:prstClr val="black"/>
                </a:solidFill>
                <a:cs typeface="Arial" pitchFamily="34" charset="0"/>
              </a:rPr>
              <a:t>$35,399</a:t>
            </a:r>
          </a:p>
        </p:txBody>
      </p:sp>
      <p:sp>
        <p:nvSpPr>
          <p:cNvPr id="47" name="Rectangle 46">
            <a:extLst>
              <a:ext uri="{FF2B5EF4-FFF2-40B4-BE49-F238E27FC236}">
                <a16:creationId xmlns:a16="http://schemas.microsoft.com/office/drawing/2014/main" id="{6F289D4B-4EB1-47F5-B79B-AE130A054581}"/>
              </a:ext>
            </a:extLst>
          </p:cNvPr>
          <p:cNvSpPr/>
          <p:nvPr/>
        </p:nvSpPr>
        <p:spPr>
          <a:xfrm>
            <a:off x="6804474" y="6740582"/>
            <a:ext cx="559665" cy="215389"/>
          </a:xfrm>
          <a:prstGeom prst="rect">
            <a:avLst/>
          </a:prstGeom>
        </p:spPr>
        <p:txBody>
          <a:bodyPr wrap="none" lIns="91388" tIns="45693" rIns="91388" bIns="45693">
            <a:spAutoFit/>
          </a:bodyPr>
          <a:lstStyle/>
          <a:p>
            <a:pPr algn="r"/>
            <a:r>
              <a:rPr lang="en-US" sz="800" dirty="0">
                <a:solidFill>
                  <a:prstClr val="black"/>
                </a:solidFill>
                <a:cs typeface="Arial" pitchFamily="34" charset="0"/>
              </a:rPr>
              <a:t>$22,086</a:t>
            </a:r>
          </a:p>
        </p:txBody>
      </p:sp>
      <p:sp>
        <p:nvSpPr>
          <p:cNvPr id="48" name="Rectangle 47">
            <a:extLst>
              <a:ext uri="{FF2B5EF4-FFF2-40B4-BE49-F238E27FC236}">
                <a16:creationId xmlns:a16="http://schemas.microsoft.com/office/drawing/2014/main" id="{4CD0DC8C-4A79-462C-9964-7BCBD23B9B17}"/>
              </a:ext>
            </a:extLst>
          </p:cNvPr>
          <p:cNvSpPr/>
          <p:nvPr/>
        </p:nvSpPr>
        <p:spPr>
          <a:xfrm>
            <a:off x="6788851" y="7293206"/>
            <a:ext cx="593668" cy="215389"/>
          </a:xfrm>
          <a:prstGeom prst="rect">
            <a:avLst/>
          </a:prstGeom>
        </p:spPr>
        <p:txBody>
          <a:bodyPr wrap="square" lIns="91388" tIns="45693" rIns="91388" bIns="45693">
            <a:spAutoFit/>
          </a:bodyPr>
          <a:lstStyle/>
          <a:p>
            <a:pPr algn="r"/>
            <a:r>
              <a:rPr lang="en-US" sz="800" dirty="0">
                <a:solidFill>
                  <a:prstClr val="black"/>
                </a:solidFill>
                <a:cs typeface="Arial" pitchFamily="34" charset="0"/>
              </a:rPr>
              <a:t>$6,371</a:t>
            </a:r>
          </a:p>
        </p:txBody>
      </p:sp>
      <p:sp>
        <p:nvSpPr>
          <p:cNvPr id="49" name="Rectangle 48">
            <a:extLst>
              <a:ext uri="{FF2B5EF4-FFF2-40B4-BE49-F238E27FC236}">
                <a16:creationId xmlns:a16="http://schemas.microsoft.com/office/drawing/2014/main" id="{AAC7C497-7FE4-4740-8189-05BDC6E519CD}"/>
              </a:ext>
            </a:extLst>
          </p:cNvPr>
          <p:cNvSpPr/>
          <p:nvPr/>
        </p:nvSpPr>
        <p:spPr>
          <a:xfrm>
            <a:off x="6809069" y="7075174"/>
            <a:ext cx="559665" cy="215389"/>
          </a:xfrm>
          <a:prstGeom prst="rect">
            <a:avLst/>
          </a:prstGeom>
        </p:spPr>
        <p:txBody>
          <a:bodyPr wrap="none" lIns="91388" tIns="45693" rIns="91388" bIns="45693">
            <a:spAutoFit/>
          </a:bodyPr>
          <a:lstStyle/>
          <a:p>
            <a:pPr algn="r"/>
            <a:r>
              <a:rPr lang="en-US" sz="800" dirty="0">
                <a:solidFill>
                  <a:prstClr val="black"/>
                </a:solidFill>
                <a:cs typeface="Arial" pitchFamily="34" charset="0"/>
              </a:rPr>
              <a:t>$12,636</a:t>
            </a:r>
          </a:p>
        </p:txBody>
      </p:sp>
      <p:pic>
        <p:nvPicPr>
          <p:cNvPr id="21" name="Picture Placeholder 2">
            <a:extLst>
              <a:ext uri="{FF2B5EF4-FFF2-40B4-BE49-F238E27FC236}">
                <a16:creationId xmlns:a16="http://schemas.microsoft.com/office/drawing/2014/main" id="{274AAB53-5A43-466B-964E-209666A87B6C}"/>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933697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Topic:</a:t>
            </a:r>
            <a:br>
              <a:rPr lang="en-US" dirty="0"/>
            </a:br>
            <a:r>
              <a:rPr lang="en-US" dirty="0"/>
              <a:t>All-Time-High Anxiety</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16</a:t>
            </a:fld>
            <a:endParaRPr lang="en-US" noProof="0" dirty="0"/>
          </a:p>
        </p:txBody>
      </p:sp>
      <p:sp>
        <p:nvSpPr>
          <p:cNvPr id="15" name="Text Placeholder 14">
            <a:extLst>
              <a:ext uri="{FF2B5EF4-FFF2-40B4-BE49-F238E27FC236}">
                <a16:creationId xmlns:a16="http://schemas.microsoft.com/office/drawing/2014/main" id="{45DBA50F-4664-4B0E-935B-5DB98D37742A}"/>
              </a:ext>
            </a:extLst>
          </p:cNvPr>
          <p:cNvSpPr>
            <a:spLocks noGrp="1"/>
          </p:cNvSpPr>
          <p:nvPr>
            <p:ph type="body" sz="quarter" idx="15"/>
          </p:nvPr>
        </p:nvSpPr>
        <p:spPr/>
        <p:txBody>
          <a:bodyPr/>
          <a:lstStyle/>
          <a:p>
            <a:r>
              <a:rPr lang="en-US" dirty="0"/>
              <a:t>1. Jonathan Cheng and Christian Berthelsen, “Stocks Head Back to Earth,” </a:t>
            </a:r>
            <a:r>
              <a:rPr lang="en-US" i="1" dirty="0"/>
              <a:t>Wall Street Journal,</a:t>
            </a:r>
            <a:r>
              <a:rPr lang="en-US" dirty="0"/>
              <a:t> February 11, 2012.</a:t>
            </a:r>
          </a:p>
          <a:p>
            <a:r>
              <a:rPr lang="en-US" dirty="0"/>
              <a:t>2. </a:t>
            </a:r>
            <a:r>
              <a:rPr lang="en-US" dirty="0" err="1"/>
              <a:t>Kopin</a:t>
            </a:r>
            <a:r>
              <a:rPr lang="en-US" dirty="0"/>
              <a:t> Tan, “Weird Science: Wall Street Repeals Law of Gravity,” </a:t>
            </a:r>
            <a:r>
              <a:rPr lang="en-US" i="1" dirty="0"/>
              <a:t>Barron’s, </a:t>
            </a:r>
            <a:r>
              <a:rPr lang="en-US" dirty="0"/>
              <a:t>August 7, 2017.</a:t>
            </a:r>
          </a:p>
          <a:p>
            <a:r>
              <a:rPr lang="en-US" dirty="0"/>
              <a:t>3</a:t>
            </a:r>
            <a:r>
              <a:rPr lang="en-US" baseline="30000" dirty="0"/>
              <a:t>. </a:t>
            </a:r>
            <a:r>
              <a:rPr lang="en-US" dirty="0"/>
              <a:t>Russ Mitchell, “Tesla’s Insane Stock Price Makes Sense in a Market Gone Mad,” </a:t>
            </a:r>
            <a:r>
              <a:rPr lang="en-US" i="1" dirty="0"/>
              <a:t>Los Angeles Times,</a:t>
            </a:r>
            <a:r>
              <a:rPr lang="en-US" dirty="0"/>
              <a:t> July 22, 2020.</a:t>
            </a:r>
          </a:p>
        </p:txBody>
      </p:sp>
      <p:sp>
        <p:nvSpPr>
          <p:cNvPr id="4" name="Text Placeholder 3"/>
          <p:cNvSpPr>
            <a:spLocks noGrp="1"/>
          </p:cNvSpPr>
          <p:nvPr>
            <p:ph type="body" sz="quarter" idx="14"/>
          </p:nvPr>
        </p:nvSpPr>
        <p:spPr>
          <a:xfrm>
            <a:off x="421704" y="2248509"/>
            <a:ext cx="6818025" cy="447862"/>
          </a:xfrm>
        </p:spPr>
        <p:txBody>
          <a:bodyPr/>
          <a:lstStyle/>
          <a:p>
            <a:pPr>
              <a:spcBef>
                <a:spcPts val="600"/>
              </a:spcBef>
              <a:spcAft>
                <a:spcPts val="300"/>
              </a:spcAft>
            </a:pPr>
            <a:r>
              <a:rPr lang="en-US" dirty="0"/>
              <a:t>Fourth Quarter 2021</a:t>
            </a:r>
          </a:p>
          <a:p>
            <a:r>
              <a:rPr lang="en-US" dirty="0">
                <a:solidFill>
                  <a:srgbClr val="1F497D"/>
                </a:solidFill>
              </a:rPr>
              <a:t>Weston Wellington</a:t>
            </a:r>
          </a:p>
          <a:p>
            <a:pPr>
              <a:spcBef>
                <a:spcPts val="0"/>
              </a:spcBef>
            </a:pPr>
            <a:r>
              <a:rPr lang="en-US" dirty="0">
                <a:solidFill>
                  <a:srgbClr val="1F497D"/>
                </a:solidFill>
              </a:rPr>
              <a:t>Vice President</a:t>
            </a:r>
          </a:p>
        </p:txBody>
      </p:sp>
      <p:sp>
        <p:nvSpPr>
          <p:cNvPr id="7" name="Text Placeholder 6">
            <a:extLst>
              <a:ext uri="{FF2B5EF4-FFF2-40B4-BE49-F238E27FC236}">
                <a16:creationId xmlns:a16="http://schemas.microsoft.com/office/drawing/2014/main" id="{2585420F-6AF3-40FB-B435-5E575C72FC3D}"/>
              </a:ext>
            </a:extLst>
          </p:cNvPr>
          <p:cNvSpPr>
            <a:spLocks noGrp="1"/>
          </p:cNvSpPr>
          <p:nvPr>
            <p:ph type="body" sz="quarter" idx="20"/>
          </p:nvPr>
        </p:nvSpPr>
        <p:spPr>
          <a:xfrm>
            <a:off x="431288" y="4649233"/>
            <a:ext cx="6818025" cy="4388376"/>
          </a:xfrm>
        </p:spPr>
        <p:txBody>
          <a:bodyPr spcCol="274320"/>
          <a:lstStyle/>
          <a:p>
            <a:r>
              <a:rPr lang="en-US" sz="1000" dirty="0"/>
              <a:t>Investors are often conflicted about record-high stock prices. They are pleased to see their existing equity holdings gain in value but apprehensive that higher prices somehow foreshadow a dramatic downturn in the future. And they may be reluctant to make new purchases since the traditional “buy low, sell high” mantra suggests committing funds to stocks at an all-time high is a surefire recipe for disappointment.</a:t>
            </a:r>
          </a:p>
          <a:p>
            <a:r>
              <a:rPr lang="en-US" sz="1000" dirty="0"/>
              <a:t>Financial journalists periodically stoke investors’ record-high anxiety by suggesting the laws of physics apply to financial markets—that what goes up must come down. “Stocks Head Back to Earth,” read a headline in the </a:t>
            </a:r>
            <a:r>
              <a:rPr lang="en-US" sz="1000" i="1" dirty="0"/>
              <a:t>Wall Street Journal</a:t>
            </a:r>
            <a:r>
              <a:rPr lang="en-US" sz="1000" dirty="0"/>
              <a:t> in 2012.</a:t>
            </a:r>
            <a:r>
              <a:rPr lang="en-US" sz="1000" baseline="30000" dirty="0"/>
              <a:t>1</a:t>
            </a:r>
            <a:r>
              <a:rPr lang="en-US" sz="1000" dirty="0"/>
              <a:t> “Weird Science: Wall Street Repeals Law of Gravity,” </a:t>
            </a:r>
            <a:r>
              <a:rPr lang="en-US" sz="1000" i="1" dirty="0"/>
              <a:t>Barron’s</a:t>
            </a:r>
            <a:r>
              <a:rPr lang="en-US" sz="1000" dirty="0"/>
              <a:t> put it in 2017.</a:t>
            </a:r>
            <a:r>
              <a:rPr lang="en-US" sz="1000" baseline="30000" dirty="0"/>
              <a:t>2</a:t>
            </a:r>
            <a:r>
              <a:rPr lang="en-US" sz="1000" dirty="0"/>
              <a:t> And a </a:t>
            </a:r>
            <a:r>
              <a:rPr lang="en-US" sz="1000" i="1" dirty="0"/>
              <a:t>Los Angeles Times</a:t>
            </a:r>
            <a:r>
              <a:rPr lang="en-US" sz="1000" dirty="0"/>
              <a:t> reporter had a similar take last year, noting that low interest rates have “helped stock and bond markets defy</a:t>
            </a:r>
            <a:r>
              <a:rPr lang="en-US" sz="1000" b="1" dirty="0"/>
              <a:t> </a:t>
            </a:r>
            <a:r>
              <a:rPr lang="en-US" sz="1000" dirty="0"/>
              <a:t>gravity.”</a:t>
            </a:r>
            <a:r>
              <a:rPr lang="en-US" sz="1000" baseline="30000" dirty="0"/>
              <a:t>3</a:t>
            </a:r>
            <a:endParaRPr lang="en-US" sz="1000" dirty="0"/>
          </a:p>
          <a:p>
            <a:r>
              <a:rPr lang="en-US" sz="1000" dirty="0"/>
              <a:t>Those who find such observations alarming will likely shy away from purchasing stocks at record highs. But shares are not heavy objects kept aloft through strenuous effort. They are perpetual claim tickets on companies’ earnings and dividends. Thousands of business managers go to work every day seeking projects that appear to offer profitable returns on capital while providing goods and services people desire. Although some new ideas and the firms behind them end in failure, history offers abundant evidence that investors around the world can be rewarded for the capital they provide.</a:t>
            </a:r>
          </a:p>
          <a:p>
            <a:r>
              <a:rPr lang="en-US" sz="1000" dirty="0"/>
              <a:t>Whether at a new high or a new low, today’s share price reflects investors’ collective judgment of what tomorrow’s earnings and dividends are likely to be—and those of all the tomorrows to come. And every day, stocks must be priced to deliver a positive expected return for the buyer. Otherwise, no trade would take place. It’s difficult to imagine a scenario where investors freely invest in stocks with the expectation of losing money. </a:t>
            </a:r>
          </a:p>
          <a:p>
            <a:r>
              <a:rPr lang="en-US" sz="1000" dirty="0"/>
              <a:t>Investors should treat record high prices with neither excitement nor alarm, but rather indifference. If stocks have a positive expected return, reaching record highs with some frequency is exactly the outcome we would expect. Using month-end data over the 94-year period ending in 2020, the S&amp;P 500 Index produced a new high in ending wealth in more than 30% of those monthly observations. Moreover, purchasing shares at all-time records has, on average, generated similar returns over subsequent one-, three-, and five-year periods to those of a strategy that purchases stocks following a sharp decline, as </a:t>
            </a:r>
            <a:r>
              <a:rPr lang="en-US" sz="1000" b="1" dirty="0"/>
              <a:t>Exhibit 1</a:t>
            </a:r>
            <a:r>
              <a:rPr lang="en-US" sz="1000" dirty="0"/>
              <a:t> shows.</a:t>
            </a:r>
          </a:p>
        </p:txBody>
      </p:sp>
      <p:sp>
        <p:nvSpPr>
          <p:cNvPr id="10" name="Text Placeholder 4"/>
          <p:cNvSpPr txBox="1">
            <a:spLocks/>
          </p:cNvSpPr>
          <p:nvPr/>
        </p:nvSpPr>
        <p:spPr>
          <a:xfrm>
            <a:off x="437764" y="9156815"/>
            <a:ext cx="6804774" cy="517712"/>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l" defTabSz="1018228" rtl="0" eaLnBrk="1" fontAlgn="auto" latinLnBrk="0" hangingPunct="1">
              <a:lnSpc>
                <a:spcPct val="100000"/>
              </a:lnSpc>
              <a:spcBef>
                <a:spcPts val="0"/>
              </a:spcBef>
              <a:spcAft>
                <a:spcPts val="0"/>
              </a:spcAft>
              <a:buClrTx/>
              <a:buSzTx/>
              <a:buFont typeface="Arial" pitchFamily="34" charset="0"/>
              <a:buNone/>
              <a:tabLst/>
              <a:defRPr/>
            </a:pPr>
            <a:endParaRPr kumimoji="0" lang="en-US" sz="800" b="0" i="0" u="none" strike="noStrike" kern="1200" cap="none" spc="0" normalizeH="0" baseline="0" noProof="0" dirty="0">
              <a:ln>
                <a:noFill/>
              </a:ln>
              <a:solidFill>
                <a:prstClr val="black">
                  <a:lumMod val="65000"/>
                  <a:lumOff val="35000"/>
                </a:prstClr>
              </a:solidFill>
              <a:effectLst/>
              <a:uLnTx/>
              <a:uFillTx/>
              <a:latin typeface="Arial Narrow" pitchFamily="34" charset="0"/>
              <a:ea typeface="+mn-ea"/>
              <a:cs typeface="Arial" pitchFamily="34" charset="0"/>
            </a:endParaRPr>
          </a:p>
        </p:txBody>
      </p:sp>
      <p:cxnSp>
        <p:nvCxnSpPr>
          <p:cNvPr id="13" name="Straight Connector 12">
            <a:extLst>
              <a:ext uri="{FF2B5EF4-FFF2-40B4-BE49-F238E27FC236}">
                <a16:creationId xmlns:a16="http://schemas.microsoft.com/office/drawing/2014/main" id="{18BFFF8D-E9FE-42CA-865C-3A4D60E4FF0C}"/>
              </a:ext>
            </a:extLst>
          </p:cNvPr>
          <p:cNvCxnSpPr>
            <a:cxnSpLocks/>
          </p:cNvCxnSpPr>
          <p:nvPr/>
        </p:nvCxnSpPr>
        <p:spPr>
          <a:xfrm>
            <a:off x="536342" y="9147047"/>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94043B-46B9-4398-9F57-2AF6185712FD}"/>
              </a:ext>
            </a:extLst>
          </p:cNvPr>
          <p:cNvCxnSpPr>
            <a:cxnSpLocks/>
          </p:cNvCxnSpPr>
          <p:nvPr/>
        </p:nvCxnSpPr>
        <p:spPr>
          <a:xfrm>
            <a:off x="511906" y="4526854"/>
            <a:ext cx="67393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1" name="Picture Placeholder 2">
            <a:extLst>
              <a:ext uri="{FF2B5EF4-FFF2-40B4-BE49-F238E27FC236}">
                <a16:creationId xmlns:a16="http://schemas.microsoft.com/office/drawing/2014/main" id="{22D110CC-7A0A-4590-BBD8-E9F6BE8EE86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142953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6">
            <a:extLst>
              <a:ext uri="{FF2B5EF4-FFF2-40B4-BE49-F238E27FC236}">
                <a16:creationId xmlns:a16="http://schemas.microsoft.com/office/drawing/2014/main" id="{4CD90E91-A2C3-456B-842C-AD18276668F3}"/>
              </a:ext>
            </a:extLst>
          </p:cNvPr>
          <p:cNvSpPr txBox="1">
            <a:spLocks/>
          </p:cNvSpPr>
          <p:nvPr/>
        </p:nvSpPr>
        <p:spPr>
          <a:xfrm>
            <a:off x="440462" y="5749477"/>
            <a:ext cx="6736672" cy="2001458"/>
          </a:xfrm>
          <a:prstGeom prst="rect">
            <a:avLst/>
          </a:prstGeom>
        </p:spPr>
        <p:txBody>
          <a:bodyPr vert="horz" lIns="91388" tIns="50911" rIns="0" bIns="50911" numCol="1" spcCol="365546" rtlCol="0">
            <a:noAutofit/>
          </a:bodyPr>
          <a:lstStyle>
            <a:lvl1pPr marL="0" indent="0" algn="l" defTabSz="1018228" rtl="0" eaLnBrk="1" latinLnBrk="0" hangingPunct="1">
              <a:lnSpc>
                <a:spcPct val="110000"/>
              </a:lnSpc>
              <a:spcBef>
                <a:spcPts val="0"/>
              </a:spcBef>
              <a:spcAft>
                <a:spcPts val="900"/>
              </a:spcAft>
              <a:buFont typeface="Arial" pitchFamily="34" charset="0"/>
              <a:buNone/>
              <a:defRPr sz="900" b="0" kern="1200" baseline="0">
                <a:solidFill>
                  <a:schemeClr val="tx1"/>
                </a:solidFill>
                <a:latin typeface="Arial" pitchFamily="34" charset="0"/>
                <a:ea typeface="+mn-ea"/>
                <a:cs typeface="Arial" pitchFamily="34" charset="0"/>
              </a:defRPr>
            </a:lvl1pPr>
            <a:lvl2pPr marL="0" indent="0" algn="l" defTabSz="1018228" rtl="0" eaLnBrk="1" latinLnBrk="0" hangingPunct="1">
              <a:lnSpc>
                <a:spcPct val="110000"/>
              </a:lnSpc>
              <a:spcBef>
                <a:spcPts val="900"/>
              </a:spcBef>
              <a:spcAft>
                <a:spcPts val="300"/>
              </a:spcAft>
              <a:buFontTx/>
              <a:buNone/>
              <a:defRPr sz="1000" kern="1200" cap="all" baseline="0">
                <a:solidFill>
                  <a:schemeClr val="tx2"/>
                </a:solidFill>
                <a:latin typeface="Arial" pitchFamily="34" charset="0"/>
                <a:ea typeface="+mn-ea"/>
                <a:cs typeface="Arial" pitchFamily="34" charset="0"/>
              </a:defRPr>
            </a:lvl2pPr>
            <a:lvl3pPr marL="0" indent="0" algn="l" defTabSz="1018228" rtl="0" eaLnBrk="1" latinLnBrk="0" hangingPunct="1">
              <a:lnSpc>
                <a:spcPct val="130000"/>
              </a:lnSpc>
              <a:spcBef>
                <a:spcPts val="0"/>
              </a:spcBef>
              <a:spcAft>
                <a:spcPts val="1200"/>
              </a:spcAft>
              <a:buClr>
                <a:schemeClr val="tx2"/>
              </a:buClr>
              <a:buFontTx/>
              <a:buNone/>
              <a:defRPr sz="1200" kern="1200">
                <a:solidFill>
                  <a:schemeClr val="tx2"/>
                </a:solidFill>
                <a:latin typeface="Arial" pitchFamily="34" charset="0"/>
                <a:ea typeface="+mn-ea"/>
                <a:cs typeface="Arial" pitchFamily="34" charset="0"/>
              </a:defRPr>
            </a:lvl3pPr>
            <a:lvl4pPr marL="0" indent="0" algn="l" defTabSz="1018228" rtl="0" eaLnBrk="1" latinLnBrk="0" hangingPunct="1">
              <a:lnSpc>
                <a:spcPct val="110000"/>
              </a:lnSpc>
              <a:spcBef>
                <a:spcPts val="0"/>
              </a:spcBef>
              <a:spcAft>
                <a:spcPts val="300"/>
              </a:spcAft>
              <a:buFont typeface="Arial" pitchFamily="34" charset="0"/>
              <a:buNone/>
              <a:defRPr sz="900" kern="1200">
                <a:solidFill>
                  <a:schemeClr val="tx2"/>
                </a:solidFill>
                <a:latin typeface="Arial" pitchFamily="34" charset="0"/>
                <a:ea typeface="+mn-ea"/>
                <a:cs typeface="Arial" pitchFamily="34" charset="0"/>
              </a:defRPr>
            </a:lvl4pPr>
            <a:lvl5pPr marL="2291015" indent="-254556" algn="l" defTabSz="1018228" rtl="0" eaLnBrk="1" latinLnBrk="0" hangingPunct="1">
              <a:lnSpc>
                <a:spcPct val="110000"/>
              </a:lnSpc>
              <a:spcBef>
                <a:spcPts val="0"/>
              </a:spcBef>
              <a:buFont typeface="Arial" pitchFamily="34" charset="0"/>
              <a:buChar char="»"/>
              <a:defRPr sz="11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spcBef>
                <a:spcPts val="400"/>
              </a:spcBef>
              <a:spcAft>
                <a:spcPts val="300"/>
              </a:spcAft>
            </a:pPr>
            <a:r>
              <a:rPr lang="en-US" sz="800" dirty="0"/>
              <a:t>EXHIBIT 1</a:t>
            </a:r>
          </a:p>
          <a:p>
            <a:pPr>
              <a:spcAft>
                <a:spcPts val="0"/>
              </a:spcAft>
            </a:pPr>
            <a:r>
              <a:rPr lang="en-US" sz="1050" b="1" dirty="0"/>
              <a:t>All Rise</a:t>
            </a:r>
          </a:p>
          <a:p>
            <a:r>
              <a:rPr lang="en-US" sz="1000" i="1" dirty="0"/>
              <a:t>Average annualized returns for S&amp;P 500 Index after market highs and declines</a:t>
            </a:r>
          </a:p>
          <a:p>
            <a:endParaRPr lang="en-US" sz="1000" dirty="0"/>
          </a:p>
          <a:p>
            <a:endParaRPr lang="en-US" sz="1000" dirty="0"/>
          </a:p>
          <a:p>
            <a:pPr>
              <a:spcBef>
                <a:spcPts val="1800"/>
              </a:spcBef>
              <a:spcAft>
                <a:spcPts val="0"/>
              </a:spcAft>
            </a:pPr>
            <a:r>
              <a:rPr lang="en-US" sz="1000" b="1" dirty="0"/>
              <a:t>Past performance is no guarantee of future results.</a:t>
            </a:r>
          </a:p>
          <a:p>
            <a:r>
              <a:rPr lang="en-US" sz="800" dirty="0"/>
              <a:t>For illustrative purposes only. Index is not available for direct investment. Performance does not reflect the expenses associated with the management of an actual portfolio. S&amp;P data © 2022 S&amp;P Dow Jones Indices LLC, a division of S&amp;P Global. All rights reserved.</a:t>
            </a:r>
          </a:p>
        </p:txBody>
      </p:sp>
      <p:sp>
        <p:nvSpPr>
          <p:cNvPr id="15" name="Text Placeholder 14">
            <a:extLst>
              <a:ext uri="{FF2B5EF4-FFF2-40B4-BE49-F238E27FC236}">
                <a16:creationId xmlns:a16="http://schemas.microsoft.com/office/drawing/2014/main" id="{45DBA50F-4664-4B0E-935B-5DB98D37742A}"/>
              </a:ext>
            </a:extLst>
          </p:cNvPr>
          <p:cNvSpPr>
            <a:spLocks noGrp="1"/>
          </p:cNvSpPr>
          <p:nvPr>
            <p:ph type="body" sz="quarter" idx="15"/>
          </p:nvPr>
        </p:nvSpPr>
        <p:spPr>
          <a:xfrm>
            <a:off x="437764" y="7533607"/>
            <a:ext cx="6804774" cy="2174943"/>
          </a:xfrm>
        </p:spPr>
        <p:txBody>
          <a:bodyPr/>
          <a:lstStyle/>
          <a:p>
            <a:r>
              <a:rPr lang="en-US" dirty="0"/>
              <a:t>For illustrative purposes only. Index is not available for direct investment. Performance does not reflect the expenses associated with the management of an actual portfolio. Past performance is no guarantee of future results.</a:t>
            </a:r>
          </a:p>
          <a:p>
            <a:r>
              <a:rPr lang="en-US" dirty="0"/>
              <a:t>The information in this document is provided in good faith without any warranty and is intended for the recipient’s background information only. It does not constitute investment advice, recommendation, or an offer of any services or products for sale and is not intended to provide a sufficient basis on which to make an investment decision. It is the responsibility of any persons wishing to make a purchase to inform themselves of and observe all applicable laws and regulations. Unauthorized copying, reproducing, duplicating, or transmitting of this document are strictly prohibited. Dimensional accepts no responsibility for loss arising from the use of the information contained herein.</a:t>
            </a:r>
          </a:p>
          <a:p>
            <a:endParaRPr lang="en-US" dirty="0"/>
          </a:p>
          <a:p>
            <a:r>
              <a:rPr lang="en-US" dirty="0"/>
              <a:t>“Dimensional”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endParaRPr lang="en-US" dirty="0"/>
          </a:p>
          <a:p>
            <a:r>
              <a:rPr lang="en-US" dirty="0"/>
              <a:t>Dimensional Fund Advisors LP is an investment advisor registered with the Securities and Exchange Commission.</a:t>
            </a:r>
          </a:p>
          <a:p>
            <a:r>
              <a:rPr lang="en-US" dirty="0"/>
              <a:t>Investment products: • Not FDIC Insured • Not Bank Guaranteed • May Lose Value</a:t>
            </a:r>
            <a:br>
              <a:rPr lang="en-US" dirty="0"/>
            </a:br>
            <a:r>
              <a:rPr lang="en-US" dirty="0"/>
              <a:t>Dimensional Fund Advisors does not have any bank affiliates.</a:t>
            </a:r>
          </a:p>
        </p:txBody>
      </p:sp>
      <p:sp>
        <p:nvSpPr>
          <p:cNvPr id="2" name="Title 1"/>
          <p:cNvSpPr>
            <a:spLocks noGrp="1"/>
          </p:cNvSpPr>
          <p:nvPr>
            <p:ph type="title"/>
          </p:nvPr>
        </p:nvSpPr>
        <p:spPr/>
        <p:txBody>
          <a:bodyPr/>
          <a:lstStyle/>
          <a:p>
            <a:r>
              <a:rPr lang="en-US" dirty="0"/>
              <a:t>Quarterly Topic:</a:t>
            </a:r>
            <a:br>
              <a:rPr lang="en-US" dirty="0"/>
            </a:br>
            <a:r>
              <a:rPr lang="en-US" dirty="0"/>
              <a:t>All-Time-High Anxiety</a:t>
            </a:r>
            <a:endParaRPr lang="en-US" dirty="0">
              <a:solidFill>
                <a:srgbClr val="FF0000"/>
              </a:solidFill>
            </a:endParaRPr>
          </a:p>
        </p:txBody>
      </p:sp>
      <p:sp>
        <p:nvSpPr>
          <p:cNvPr id="18" name="Text Placeholder 6">
            <a:extLst>
              <a:ext uri="{FF2B5EF4-FFF2-40B4-BE49-F238E27FC236}">
                <a16:creationId xmlns:a16="http://schemas.microsoft.com/office/drawing/2014/main" id="{46AF83A2-BAFF-4967-97B6-83BDB1CB6D8B}"/>
              </a:ext>
            </a:extLst>
          </p:cNvPr>
          <p:cNvSpPr>
            <a:spLocks noGrp="1"/>
          </p:cNvSpPr>
          <p:nvPr>
            <p:ph type="body" sz="quarter" idx="20"/>
          </p:nvPr>
        </p:nvSpPr>
        <p:spPr>
          <a:xfrm>
            <a:off x="437764" y="4648775"/>
            <a:ext cx="6739371" cy="995984"/>
          </a:xfrm>
        </p:spPr>
        <p:txBody>
          <a:bodyPr/>
          <a:lstStyle/>
          <a:p>
            <a:r>
              <a:rPr lang="en-US" sz="1000" dirty="0"/>
              <a:t>Humans are conditioned to think that after the rise must come the fall, tempting us to fiddle with our portfolios. But the data suggest such signals only exist in our imagination and that our efforts to improve results will just as likely penalize them.</a:t>
            </a:r>
          </a:p>
          <a:p>
            <a:r>
              <a:rPr lang="en-US" sz="1000" dirty="0"/>
              <a:t>Investors should take comfort knowing that share prices are not fighting the forces of gravity when they move higher and have confidence that record highs only tell us the system is working just as we would expect—nothing more.</a:t>
            </a:r>
          </a:p>
        </p:txBody>
      </p:sp>
      <p:sp>
        <p:nvSpPr>
          <p:cNvPr id="10" name="Text Placeholder 4"/>
          <p:cNvSpPr txBox="1">
            <a:spLocks/>
          </p:cNvSpPr>
          <p:nvPr/>
        </p:nvSpPr>
        <p:spPr>
          <a:xfrm>
            <a:off x="437764" y="9156815"/>
            <a:ext cx="6804774" cy="517712"/>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l" defTabSz="1018228" rtl="0" eaLnBrk="1" fontAlgn="auto" latinLnBrk="0" hangingPunct="1">
              <a:lnSpc>
                <a:spcPct val="100000"/>
              </a:lnSpc>
              <a:spcBef>
                <a:spcPts val="0"/>
              </a:spcBef>
              <a:spcAft>
                <a:spcPts val="0"/>
              </a:spcAft>
              <a:buClrTx/>
              <a:buSzTx/>
              <a:buFont typeface="Arial" pitchFamily="34" charset="0"/>
              <a:buNone/>
              <a:tabLst/>
              <a:defRPr/>
            </a:pPr>
            <a:endParaRPr kumimoji="0" lang="en-US" sz="800" b="0" i="0" u="none" strike="noStrike" kern="1200" cap="none" spc="0" normalizeH="0" baseline="0" noProof="0" dirty="0">
              <a:ln>
                <a:noFill/>
              </a:ln>
              <a:solidFill>
                <a:srgbClr val="FF0000"/>
              </a:solidFill>
              <a:effectLst/>
              <a:uLnTx/>
              <a:uFillTx/>
              <a:latin typeface="Arial Narrow" pitchFamily="34" charset="0"/>
              <a:ea typeface="+mn-ea"/>
              <a:cs typeface="Arial" pitchFamily="34" charset="0"/>
            </a:endParaRPr>
          </a:p>
        </p:txBody>
      </p:sp>
      <p:sp>
        <p:nvSpPr>
          <p:cNvPr id="12" name="Text Placeholder 3">
            <a:extLst>
              <a:ext uri="{FF2B5EF4-FFF2-40B4-BE49-F238E27FC236}">
                <a16:creationId xmlns:a16="http://schemas.microsoft.com/office/drawing/2014/main" id="{16DD9827-60AE-49A2-9436-BD5720CB0886}"/>
              </a:ext>
            </a:extLst>
          </p:cNvPr>
          <p:cNvSpPr txBox="1">
            <a:spLocks/>
          </p:cNvSpPr>
          <p:nvPr/>
        </p:nvSpPr>
        <p:spPr>
          <a:xfrm>
            <a:off x="421704" y="2248509"/>
            <a:ext cx="6818025" cy="447862"/>
          </a:xfrm>
          <a:prstGeom prst="rect">
            <a:avLst/>
          </a:prstGeom>
        </p:spPr>
        <p:txBody>
          <a:bodyPr vert="horz" lIns="91388" tIns="54833" rIns="91388" bIns="54833" rtlCol="0" anchor="t">
            <a:noAutofit/>
          </a:bodyPr>
          <a:lstStyle>
            <a:lvl1pPr marL="0" indent="0" algn="l" defTabSz="1018228" rtl="0" eaLnBrk="1" latinLnBrk="0" hangingPunct="1">
              <a:spcBef>
                <a:spcPct val="20000"/>
              </a:spcBef>
              <a:buFont typeface="Arial" pitchFamily="34" charset="0"/>
              <a:buNone/>
              <a:defRPr sz="1400" kern="1200">
                <a:solidFill>
                  <a:schemeClr val="bg1">
                    <a:lumMod val="50000"/>
                  </a:schemeClr>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US" dirty="0">
                <a:solidFill>
                  <a:schemeClr val="bg1">
                    <a:lumMod val="65000"/>
                  </a:schemeClr>
                </a:solidFill>
              </a:rPr>
              <a:t>(continued from page 16)</a:t>
            </a:r>
          </a:p>
        </p:txBody>
      </p:sp>
      <p:sp>
        <p:nvSpPr>
          <p:cNvPr id="20" name="Slide Number Placeholder 4">
            <a:extLst>
              <a:ext uri="{FF2B5EF4-FFF2-40B4-BE49-F238E27FC236}">
                <a16:creationId xmlns:a16="http://schemas.microsoft.com/office/drawing/2014/main" id="{84CA5E39-8FA4-441A-B60D-3F3227D1F0BB}"/>
              </a:ext>
            </a:extLst>
          </p:cNvPr>
          <p:cNvSpPr>
            <a:spLocks noGrp="1"/>
          </p:cNvSpPr>
          <p:nvPr>
            <p:ph type="sldNum" sz="quarter" idx="12"/>
          </p:nvPr>
        </p:nvSpPr>
        <p:spPr>
          <a:xfrm>
            <a:off x="7065824" y="9146109"/>
            <a:ext cx="380769" cy="535516"/>
          </a:xfrm>
        </p:spPr>
        <p:txBody>
          <a:bodyPr/>
          <a:lstStyle/>
          <a:p>
            <a:pPr lvl="0"/>
            <a:fld id="{66F6FF41-5833-4EBF-9145-362BCED2914A}" type="slidenum">
              <a:rPr lang="en-US" noProof="0" smtClean="0"/>
              <a:pPr lvl="0"/>
              <a:t>17</a:t>
            </a:fld>
            <a:endParaRPr lang="en-US" noProof="0" dirty="0"/>
          </a:p>
        </p:txBody>
      </p:sp>
      <p:cxnSp>
        <p:nvCxnSpPr>
          <p:cNvPr id="25" name="Straight Connector 24">
            <a:extLst>
              <a:ext uri="{FF2B5EF4-FFF2-40B4-BE49-F238E27FC236}">
                <a16:creationId xmlns:a16="http://schemas.microsoft.com/office/drawing/2014/main" id="{5A4E7892-3888-4C1E-AA11-87BBCB6D22AE}"/>
              </a:ext>
            </a:extLst>
          </p:cNvPr>
          <p:cNvCxnSpPr>
            <a:cxnSpLocks/>
          </p:cNvCxnSpPr>
          <p:nvPr/>
        </p:nvCxnSpPr>
        <p:spPr>
          <a:xfrm>
            <a:off x="511906" y="4526854"/>
            <a:ext cx="67393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6" name="Table 26">
            <a:extLst>
              <a:ext uri="{FF2B5EF4-FFF2-40B4-BE49-F238E27FC236}">
                <a16:creationId xmlns:a16="http://schemas.microsoft.com/office/drawing/2014/main" id="{F0BDAEF8-5FA5-430B-9967-CEFAF27A032C}"/>
              </a:ext>
            </a:extLst>
          </p:cNvPr>
          <p:cNvGraphicFramePr>
            <a:graphicFrameLocks noGrp="1"/>
          </p:cNvGraphicFramePr>
          <p:nvPr>
            <p:extLst>
              <p:ext uri="{D42A27DB-BD31-4B8C-83A1-F6EECF244321}">
                <p14:modId xmlns:p14="http://schemas.microsoft.com/office/powerpoint/2010/main" val="1684516432"/>
              </p:ext>
            </p:extLst>
          </p:nvPr>
        </p:nvGraphicFramePr>
        <p:xfrm>
          <a:off x="538111" y="6416190"/>
          <a:ext cx="6701616" cy="693263"/>
        </p:xfrm>
        <a:graphic>
          <a:graphicData uri="http://schemas.openxmlformats.org/drawingml/2006/table">
            <a:tbl>
              <a:tblPr firstRow="1" bandRow="1">
                <a:tableStyleId>{2D5ABB26-0587-4C30-8999-92F81FD0307C}</a:tableStyleId>
              </a:tblPr>
              <a:tblGrid>
                <a:gridCol w="2079510">
                  <a:extLst>
                    <a:ext uri="{9D8B030D-6E8A-4147-A177-3AD203B41FA5}">
                      <a16:colId xmlns:a16="http://schemas.microsoft.com/office/drawing/2014/main" val="2881829348"/>
                    </a:ext>
                  </a:extLst>
                </a:gridCol>
                <a:gridCol w="1540702">
                  <a:extLst>
                    <a:ext uri="{9D8B030D-6E8A-4147-A177-3AD203B41FA5}">
                      <a16:colId xmlns:a16="http://schemas.microsoft.com/office/drawing/2014/main" val="3023347503"/>
                    </a:ext>
                  </a:extLst>
                </a:gridCol>
                <a:gridCol w="1540702">
                  <a:extLst>
                    <a:ext uri="{9D8B030D-6E8A-4147-A177-3AD203B41FA5}">
                      <a16:colId xmlns:a16="http://schemas.microsoft.com/office/drawing/2014/main" val="1104165183"/>
                    </a:ext>
                  </a:extLst>
                </a:gridCol>
                <a:gridCol w="1540702">
                  <a:extLst>
                    <a:ext uri="{9D8B030D-6E8A-4147-A177-3AD203B41FA5}">
                      <a16:colId xmlns:a16="http://schemas.microsoft.com/office/drawing/2014/main" val="2441576579"/>
                    </a:ext>
                  </a:extLst>
                </a:gridCol>
              </a:tblGrid>
              <a:tr h="214225">
                <a:tc>
                  <a:txBody>
                    <a:bodyPr/>
                    <a:lstStyle/>
                    <a:p>
                      <a:pPr algn="ctr"/>
                      <a:endParaRPr lang="en-US" sz="900" dirty="0"/>
                    </a:p>
                  </a:txBody>
                  <a:tcPr anchor="ctr">
                    <a:lnB w="12700" cap="flat" cmpd="sng" algn="ctr">
                      <a:solidFill>
                        <a:schemeClr val="bg1">
                          <a:lumMod val="75000"/>
                        </a:schemeClr>
                      </a:solidFill>
                      <a:prstDash val="solid"/>
                      <a:round/>
                      <a:headEnd type="none" w="med" len="med"/>
                      <a:tailEnd type="none" w="med" len="med"/>
                    </a:lnB>
                  </a:tcPr>
                </a:tc>
                <a:tc>
                  <a:txBody>
                    <a:bodyPr/>
                    <a:lstStyle/>
                    <a:p>
                      <a:pPr algn="ctr"/>
                      <a:r>
                        <a:rPr lang="en-US" sz="900" dirty="0">
                          <a:solidFill>
                            <a:schemeClr val="bg1"/>
                          </a:solidFill>
                        </a:rPr>
                        <a:t>1 year later</a:t>
                      </a:r>
                    </a:p>
                  </a:txBody>
                  <a:tcPr anchor="ctr">
                    <a:lnR w="12700" cap="flat" cmpd="sng" algn="ctr">
                      <a:solidFill>
                        <a:schemeClr val="bg1"/>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ctr"/>
                      <a:r>
                        <a:rPr lang="en-US" sz="900" dirty="0">
                          <a:solidFill>
                            <a:schemeClr val="bg1"/>
                          </a:solidFill>
                        </a:rPr>
                        <a:t>3 years later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ctr"/>
                      <a:r>
                        <a:rPr lang="en-US" sz="900" dirty="0">
                          <a:solidFill>
                            <a:schemeClr val="bg1"/>
                          </a:solidFill>
                        </a:rPr>
                        <a:t>5 years later</a:t>
                      </a:r>
                    </a:p>
                  </a:txBody>
                  <a:tcPr anchor="ctr">
                    <a:lnL w="12700" cap="flat" cmpd="sng" algn="ctr">
                      <a:solidFill>
                        <a:schemeClr val="bg1"/>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260352798"/>
                  </a:ext>
                </a:extLst>
              </a:tr>
              <a:tr h="221074">
                <a:tc>
                  <a:txBody>
                    <a:bodyPr/>
                    <a:lstStyle/>
                    <a:p>
                      <a:pPr algn="l"/>
                      <a:r>
                        <a:rPr lang="en-US" sz="900" dirty="0"/>
                        <a:t>After new market high</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sz="900" dirty="0"/>
                        <a:t>13.9%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sz="900" dirty="0"/>
                        <a:t>10.5%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sz="900" dirty="0"/>
                        <a:t>9.9%</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701237379"/>
                  </a:ext>
                </a:extLst>
              </a:tr>
              <a:tr h="236063">
                <a:tc>
                  <a:txBody>
                    <a:bodyPr/>
                    <a:lstStyle/>
                    <a:p>
                      <a:pPr algn="l"/>
                      <a:r>
                        <a:rPr lang="en-US" sz="900" dirty="0"/>
                        <a:t>After 20% market decline</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sz="900" dirty="0"/>
                        <a:t>11.6%</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sz="900" dirty="0"/>
                        <a:t>9.9%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sz="900" dirty="0"/>
                        <a:t>9.6%</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97449205"/>
                  </a:ext>
                </a:extLst>
              </a:tr>
            </a:tbl>
          </a:graphicData>
        </a:graphic>
      </p:graphicFrame>
      <p:cxnSp>
        <p:nvCxnSpPr>
          <p:cNvPr id="14" name="Straight Connector 13">
            <a:extLst>
              <a:ext uri="{FF2B5EF4-FFF2-40B4-BE49-F238E27FC236}">
                <a16:creationId xmlns:a16="http://schemas.microsoft.com/office/drawing/2014/main" id="{6B71C2BE-0289-4E07-ACAA-2DDACE2EDBF6}"/>
              </a:ext>
            </a:extLst>
          </p:cNvPr>
          <p:cNvCxnSpPr>
            <a:cxnSpLocks/>
          </p:cNvCxnSpPr>
          <p:nvPr/>
        </p:nvCxnSpPr>
        <p:spPr>
          <a:xfrm>
            <a:off x="505121" y="5660753"/>
            <a:ext cx="673937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4E71B17-F51F-48C2-9B69-27C46862F25C}"/>
              </a:ext>
            </a:extLst>
          </p:cNvPr>
          <p:cNvCxnSpPr>
            <a:cxnSpLocks/>
          </p:cNvCxnSpPr>
          <p:nvPr/>
        </p:nvCxnSpPr>
        <p:spPr>
          <a:xfrm>
            <a:off x="500358" y="7768861"/>
            <a:ext cx="67393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7" name="Picture Placeholder 2">
            <a:extLst>
              <a:ext uri="{FF2B5EF4-FFF2-40B4-BE49-F238E27FC236}">
                <a16:creationId xmlns:a16="http://schemas.microsoft.com/office/drawing/2014/main" id="{D8156D2E-385D-4A99-98B7-E260A2555678}"/>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958878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3D2BD41-DEED-4723-9F6C-61FC2F8FE002}"/>
              </a:ext>
            </a:extLst>
          </p:cNvPr>
          <p:cNvSpPr>
            <a:spLocks noGrp="1"/>
          </p:cNvSpPr>
          <p:nvPr>
            <p:ph type="title"/>
          </p:nvPr>
        </p:nvSpPr>
        <p:spPr>
          <a:xfrm>
            <a:off x="421700" y="4167996"/>
            <a:ext cx="6995160" cy="719060"/>
          </a:xfrm>
        </p:spPr>
        <p:txBody>
          <a:bodyPr/>
          <a:lstStyle/>
          <a:p>
            <a:r>
              <a:rPr lang="en-US" dirty="0"/>
              <a:t>Appendix</a:t>
            </a:r>
          </a:p>
        </p:txBody>
      </p:sp>
      <p:sp>
        <p:nvSpPr>
          <p:cNvPr id="3" name="Slide Number Placeholder 2">
            <a:extLst>
              <a:ext uri="{FF2B5EF4-FFF2-40B4-BE49-F238E27FC236}">
                <a16:creationId xmlns:a16="http://schemas.microsoft.com/office/drawing/2014/main" id="{ADC6DE74-B435-4B92-A5A0-A94E3DA32B12}"/>
              </a:ext>
            </a:extLst>
          </p:cNvPr>
          <p:cNvSpPr>
            <a:spLocks noGrp="1"/>
          </p:cNvSpPr>
          <p:nvPr>
            <p:ph type="sldNum" sz="quarter" idx="12"/>
          </p:nvPr>
        </p:nvSpPr>
        <p:spPr/>
        <p:txBody>
          <a:bodyPr/>
          <a:lstStyle/>
          <a:p>
            <a:fld id="{66F6FF41-5833-4EBF-9145-362BCED2914A}" type="slidenum">
              <a:rPr lang="en-US" smtClean="0"/>
              <a:pPr/>
              <a:t>18</a:t>
            </a:fld>
            <a:endParaRPr lang="en-US" dirty="0"/>
          </a:p>
        </p:txBody>
      </p:sp>
      <p:pic>
        <p:nvPicPr>
          <p:cNvPr id="6" name="Picture Placeholder 2">
            <a:extLst>
              <a:ext uri="{FF2B5EF4-FFF2-40B4-BE49-F238E27FC236}">
                <a16:creationId xmlns:a16="http://schemas.microsoft.com/office/drawing/2014/main" id="{1C7F761E-8056-4248-8C23-D77FCF2B4EA6}"/>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551482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1C98-8C55-40C0-95B4-B2B65CEA2037}"/>
              </a:ext>
            </a:extLst>
          </p:cNvPr>
          <p:cNvSpPr>
            <a:spLocks noGrp="1"/>
          </p:cNvSpPr>
          <p:nvPr>
            <p:ph type="title"/>
          </p:nvPr>
        </p:nvSpPr>
        <p:spPr/>
        <p:txBody>
          <a:bodyPr/>
          <a:lstStyle/>
          <a:p>
            <a:r>
              <a:rPr lang="en-US" dirty="0"/>
              <a:t>Dimensional Core Plus Wealth Index Models</a:t>
            </a:r>
          </a:p>
        </p:txBody>
      </p:sp>
      <p:sp>
        <p:nvSpPr>
          <p:cNvPr id="3" name="Slide Number Placeholder 2">
            <a:extLst>
              <a:ext uri="{FF2B5EF4-FFF2-40B4-BE49-F238E27FC236}">
                <a16:creationId xmlns:a16="http://schemas.microsoft.com/office/drawing/2014/main" id="{D821E64D-B761-4853-97C3-3085F0A04186}"/>
              </a:ext>
            </a:extLst>
          </p:cNvPr>
          <p:cNvSpPr>
            <a:spLocks noGrp="1"/>
          </p:cNvSpPr>
          <p:nvPr>
            <p:ph type="sldNum" sz="quarter" idx="12"/>
          </p:nvPr>
        </p:nvSpPr>
        <p:spPr/>
        <p:txBody>
          <a:bodyPr/>
          <a:lstStyle/>
          <a:p>
            <a:fld id="{66F6FF41-5833-4EBF-9145-362BCED2914A}" type="slidenum">
              <a:rPr lang="en-US" smtClean="0"/>
              <a:pPr/>
              <a:t>19</a:t>
            </a:fld>
            <a:endParaRPr lang="en-US" dirty="0"/>
          </a:p>
        </p:txBody>
      </p:sp>
      <p:sp>
        <p:nvSpPr>
          <p:cNvPr id="5" name="Text Placeholder 4">
            <a:extLst>
              <a:ext uri="{FF2B5EF4-FFF2-40B4-BE49-F238E27FC236}">
                <a16:creationId xmlns:a16="http://schemas.microsoft.com/office/drawing/2014/main" id="{D2F5B6AF-7153-4B84-B272-4EEC9FC4EB67}"/>
              </a:ext>
            </a:extLst>
          </p:cNvPr>
          <p:cNvSpPr>
            <a:spLocks noGrp="1"/>
          </p:cNvSpPr>
          <p:nvPr>
            <p:ph type="body" sz="quarter" idx="15"/>
          </p:nvPr>
        </p:nvSpPr>
        <p:spPr/>
        <p:txBody>
          <a:bodyPr/>
          <a:lstStyle/>
          <a:p>
            <a:r>
              <a:rPr lang="en-US" dirty="0"/>
              <a:t>Weights may not equal 100 due to rounding. Weights as of November 30, 2021. Rebalanced monthly. For illustrative purposes only. The index models are unmanaged and are not subject to fees and expenses typically associated with managed accounts or investment funds. Indices are not available for direct investment. Please see “Sources and Descriptions of Data” in the appendix for descriptions of the Dimensional index data. </a:t>
            </a:r>
          </a:p>
        </p:txBody>
      </p:sp>
      <p:sp>
        <p:nvSpPr>
          <p:cNvPr id="7" name="Text Placeholder 6">
            <a:extLst>
              <a:ext uri="{FF2B5EF4-FFF2-40B4-BE49-F238E27FC236}">
                <a16:creationId xmlns:a16="http://schemas.microsoft.com/office/drawing/2014/main" id="{F7CE4BA9-502D-4D90-BD9E-EF8AC4F56BC8}"/>
              </a:ext>
            </a:extLst>
          </p:cNvPr>
          <p:cNvSpPr>
            <a:spLocks noGrp="1"/>
          </p:cNvSpPr>
          <p:nvPr>
            <p:ph type="body" sz="quarter" idx="14"/>
          </p:nvPr>
        </p:nvSpPr>
        <p:spPr/>
        <p:txBody>
          <a:bodyPr/>
          <a:lstStyle/>
          <a:p>
            <a:r>
              <a:rPr lang="en-US" dirty="0"/>
              <a:t>Weights (%)</a:t>
            </a:r>
          </a:p>
        </p:txBody>
      </p:sp>
      <p:graphicFrame>
        <p:nvGraphicFramePr>
          <p:cNvPr id="8" name="Chart 7">
            <a:extLst>
              <a:ext uri="{FF2B5EF4-FFF2-40B4-BE49-F238E27FC236}">
                <a16:creationId xmlns:a16="http://schemas.microsoft.com/office/drawing/2014/main" id="{CB8D57AA-1CA8-4799-BE41-F84D8E9B4D68}"/>
              </a:ext>
            </a:extLst>
          </p:cNvPr>
          <p:cNvGraphicFramePr/>
          <p:nvPr>
            <p:extLst>
              <p:ext uri="{D42A27DB-BD31-4B8C-83A1-F6EECF244321}">
                <p14:modId xmlns:p14="http://schemas.microsoft.com/office/powerpoint/2010/main" val="3297068020"/>
              </p:ext>
            </p:extLst>
          </p:nvPr>
        </p:nvGraphicFramePr>
        <p:xfrm>
          <a:off x="4431030" y="2535708"/>
          <a:ext cx="932233" cy="6214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12EDFE81-4D89-4C3C-A15F-1507DD7515FB}"/>
              </a:ext>
            </a:extLst>
          </p:cNvPr>
          <p:cNvGraphicFramePr/>
          <p:nvPr>
            <p:extLst>
              <p:ext uri="{D42A27DB-BD31-4B8C-83A1-F6EECF244321}">
                <p14:modId xmlns:p14="http://schemas.microsoft.com/office/powerpoint/2010/main" val="3637047057"/>
              </p:ext>
            </p:extLst>
          </p:nvPr>
        </p:nvGraphicFramePr>
        <p:xfrm>
          <a:off x="5104222" y="2535708"/>
          <a:ext cx="932233" cy="6214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2AE61476-82B2-4CCD-9781-624D61C45154}"/>
              </a:ext>
            </a:extLst>
          </p:cNvPr>
          <p:cNvGraphicFramePr/>
          <p:nvPr>
            <p:extLst>
              <p:ext uri="{D42A27DB-BD31-4B8C-83A1-F6EECF244321}">
                <p14:modId xmlns:p14="http://schemas.microsoft.com/office/powerpoint/2010/main" val="548573815"/>
              </p:ext>
            </p:extLst>
          </p:nvPr>
        </p:nvGraphicFramePr>
        <p:xfrm>
          <a:off x="5777414" y="2535708"/>
          <a:ext cx="932233" cy="621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80698A81-F490-4C41-B5B1-80F8BF8C2760}"/>
              </a:ext>
            </a:extLst>
          </p:cNvPr>
          <p:cNvGraphicFramePr/>
          <p:nvPr>
            <p:extLst>
              <p:ext uri="{D42A27DB-BD31-4B8C-83A1-F6EECF244321}">
                <p14:modId xmlns:p14="http://schemas.microsoft.com/office/powerpoint/2010/main" val="182220963"/>
              </p:ext>
            </p:extLst>
          </p:nvPr>
        </p:nvGraphicFramePr>
        <p:xfrm>
          <a:off x="6450606" y="2535708"/>
          <a:ext cx="932233" cy="6214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E8FBE047-6F77-45D7-875E-4CDF2D4E12B3}"/>
              </a:ext>
            </a:extLst>
          </p:cNvPr>
          <p:cNvGraphicFramePr/>
          <p:nvPr>
            <p:extLst>
              <p:ext uri="{D42A27DB-BD31-4B8C-83A1-F6EECF244321}">
                <p14:modId xmlns:p14="http://schemas.microsoft.com/office/powerpoint/2010/main" val="1323849173"/>
              </p:ext>
            </p:extLst>
          </p:nvPr>
        </p:nvGraphicFramePr>
        <p:xfrm>
          <a:off x="3084646" y="2535708"/>
          <a:ext cx="932233" cy="62148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Table 12">
            <a:extLst>
              <a:ext uri="{FF2B5EF4-FFF2-40B4-BE49-F238E27FC236}">
                <a16:creationId xmlns:a16="http://schemas.microsoft.com/office/drawing/2014/main" id="{44C258BD-2347-4380-A6F3-A56378297A68}"/>
              </a:ext>
            </a:extLst>
          </p:cNvPr>
          <p:cNvGraphicFramePr>
            <a:graphicFrameLocks noGrp="1"/>
          </p:cNvGraphicFramePr>
          <p:nvPr>
            <p:extLst>
              <p:ext uri="{D42A27DB-BD31-4B8C-83A1-F6EECF244321}">
                <p14:modId xmlns:p14="http://schemas.microsoft.com/office/powerpoint/2010/main" val="2132042927"/>
              </p:ext>
            </p:extLst>
          </p:nvPr>
        </p:nvGraphicFramePr>
        <p:xfrm>
          <a:off x="495301" y="3091978"/>
          <a:ext cx="6781801" cy="6047400"/>
        </p:xfrm>
        <a:graphic>
          <a:graphicData uri="http://schemas.openxmlformats.org/drawingml/2006/table">
            <a:tbl>
              <a:tblPr firstRow="1" bandRow="1"/>
              <a:tblGrid>
                <a:gridCol w="2742169">
                  <a:extLst>
                    <a:ext uri="{9D8B030D-6E8A-4147-A177-3AD203B41FA5}">
                      <a16:colId xmlns:a16="http://schemas.microsoft.com/office/drawing/2014/main" val="1325159812"/>
                    </a:ext>
                  </a:extLst>
                </a:gridCol>
                <a:gridCol w="673272">
                  <a:extLst>
                    <a:ext uri="{9D8B030D-6E8A-4147-A177-3AD203B41FA5}">
                      <a16:colId xmlns:a16="http://schemas.microsoft.com/office/drawing/2014/main" val="4259225120"/>
                    </a:ext>
                  </a:extLst>
                </a:gridCol>
                <a:gridCol w="673272">
                  <a:extLst>
                    <a:ext uri="{9D8B030D-6E8A-4147-A177-3AD203B41FA5}">
                      <a16:colId xmlns:a16="http://schemas.microsoft.com/office/drawing/2014/main" val="2572201636"/>
                    </a:ext>
                  </a:extLst>
                </a:gridCol>
                <a:gridCol w="673272">
                  <a:extLst>
                    <a:ext uri="{9D8B030D-6E8A-4147-A177-3AD203B41FA5}">
                      <a16:colId xmlns:a16="http://schemas.microsoft.com/office/drawing/2014/main" val="589626332"/>
                    </a:ext>
                  </a:extLst>
                </a:gridCol>
                <a:gridCol w="673272">
                  <a:extLst>
                    <a:ext uri="{9D8B030D-6E8A-4147-A177-3AD203B41FA5}">
                      <a16:colId xmlns:a16="http://schemas.microsoft.com/office/drawing/2014/main" val="2386723744"/>
                    </a:ext>
                  </a:extLst>
                </a:gridCol>
                <a:gridCol w="673272">
                  <a:extLst>
                    <a:ext uri="{9D8B030D-6E8A-4147-A177-3AD203B41FA5}">
                      <a16:colId xmlns:a16="http://schemas.microsoft.com/office/drawing/2014/main" val="2975479745"/>
                    </a:ext>
                  </a:extLst>
                </a:gridCol>
                <a:gridCol w="673272">
                  <a:extLst>
                    <a:ext uri="{9D8B030D-6E8A-4147-A177-3AD203B41FA5}">
                      <a16:colId xmlns:a16="http://schemas.microsoft.com/office/drawing/2014/main" val="272260212"/>
                    </a:ext>
                  </a:extLst>
                </a:gridCol>
              </a:tblGrid>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l"/>
                      <a:r>
                        <a:rPr lang="en-US" sz="1000" b="1" dirty="0">
                          <a:solidFill>
                            <a:srgbClr val="35627D"/>
                          </a:solidFill>
                          <a:latin typeface="+mn-lt"/>
                        </a:rPr>
                        <a:t>Equity Total</a:t>
                      </a:r>
                    </a:p>
                  </a:txBody>
                  <a:tcPr marL="0" marR="0" anchor="ctr">
                    <a:lnL>
                      <a:noFill/>
                    </a:lnL>
                    <a:lnR w="6350" cap="flat" cmpd="sng" algn="ctr">
                      <a:solidFill>
                        <a:srgbClr val="FFFFFF">
                          <a:lumMod val="65000"/>
                        </a:srgbClr>
                      </a:solidFill>
                      <a:prstDash val="solid"/>
                      <a:round/>
                      <a:headEnd type="none" w="med" len="med"/>
                      <a:tailEnd type="none" w="med" len="med"/>
                    </a:lnR>
                    <a:lnT w="28575" cap="flat" cmpd="sng" algn="ctr">
                      <a:solidFill>
                        <a:srgbClr val="35627D"/>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r>
                        <a:rPr lang="en-US" sz="1000" b="1" dirty="0">
                          <a:solidFill>
                            <a:srgbClr val="35627D"/>
                          </a:solidFill>
                          <a:latin typeface="+mn-lt"/>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35627D"/>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1" dirty="0">
                          <a:solidFill>
                            <a:srgbClr val="35627D"/>
                          </a:solidFill>
                          <a:latin typeface="+mn-lt"/>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35627D"/>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r>
                        <a:rPr lang="en-US" sz="1000" b="1" dirty="0">
                          <a:solidFill>
                            <a:srgbClr val="35627D"/>
                          </a:solidFill>
                          <a:latin typeface="+mn-lt"/>
                        </a:rPr>
                        <a:t>40%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35627D"/>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r>
                        <a:rPr lang="en-US" sz="1000" b="1" dirty="0">
                          <a:solidFill>
                            <a:srgbClr val="35627D"/>
                          </a:solidFill>
                          <a:latin typeface="+mn-lt"/>
                        </a:rPr>
                        <a:t>60%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35627D"/>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r>
                        <a:rPr lang="en-US" sz="1000" b="1" dirty="0">
                          <a:solidFill>
                            <a:srgbClr val="35627D"/>
                          </a:solidFill>
                          <a:latin typeface="+mn-lt"/>
                        </a:rPr>
                        <a:t>80%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35627D"/>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r>
                        <a:rPr lang="en-US" sz="1000" b="1" dirty="0">
                          <a:solidFill>
                            <a:srgbClr val="35627D"/>
                          </a:solidFill>
                          <a:latin typeface="+mn-lt"/>
                        </a:rPr>
                        <a:t>100%</a:t>
                      </a:r>
                    </a:p>
                  </a:txBody>
                  <a:tcPr marL="0" marR="0" anchor="ctr">
                    <a:lnL w="6350" cap="flat" cmpd="sng" algn="ctr">
                      <a:solidFill>
                        <a:srgbClr val="FFFFFF">
                          <a:lumMod val="65000"/>
                        </a:srgbClr>
                      </a:solidFill>
                      <a:prstDash val="solid"/>
                      <a:round/>
                      <a:headEnd type="none" w="med" len="med"/>
                      <a:tailEnd type="none" w="med" len="med"/>
                    </a:lnL>
                    <a:lnR>
                      <a:noFill/>
                    </a:lnR>
                    <a:lnT w="28575" cap="flat" cmpd="sng" algn="ctr">
                      <a:solidFill>
                        <a:srgbClr val="35627D"/>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9125128"/>
                  </a:ext>
                </a:extLst>
              </a:tr>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latinLnBrk="0" hangingPunct="1">
                        <a:spcAft>
                          <a:spcPts val="0"/>
                        </a:spcAft>
                      </a:pPr>
                      <a:r>
                        <a:rPr lang="en-US" sz="900" kern="1200" dirty="0">
                          <a:solidFill>
                            <a:schemeClr val="tx1"/>
                          </a:solidFill>
                          <a:latin typeface="+mn-lt"/>
                          <a:ea typeface="+mn-ea"/>
                          <a:cs typeface="+mn-cs"/>
                        </a:rPr>
                        <a:t>Dimensional US Adjusted Market 2 Index</a:t>
                      </a:r>
                      <a:endParaRPr lang="en-GB" sz="900" kern="1200" dirty="0">
                        <a:solidFill>
                          <a:schemeClr val="tx1"/>
                        </a:solidFill>
                        <a:latin typeface="+mn-lt"/>
                        <a:ea typeface="+mn-ea"/>
                        <a:cs typeface="+mn-cs"/>
                      </a:endParaRP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9</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18</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27</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36</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45</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9207908"/>
                  </a:ext>
                </a:extLst>
              </a:tr>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latinLnBrk="0" hangingPunct="1">
                        <a:spcAft>
                          <a:spcPts val="0"/>
                        </a:spcAft>
                      </a:pPr>
                      <a:r>
                        <a:rPr lang="en-US" sz="900" dirty="0">
                          <a:latin typeface="+mn-lt"/>
                          <a:cs typeface="Arial" panose="020B0604020202020204" pitchFamily="34" charset="0"/>
                        </a:rPr>
                        <a:t>Dimensional US Large Cap High Profitability Index</a:t>
                      </a:r>
                      <a:endParaRPr lang="en-GB" sz="900" kern="1200" dirty="0">
                        <a:solidFill>
                          <a:schemeClr val="tx1"/>
                        </a:solidFill>
                        <a:latin typeface="+mn-lt"/>
                        <a:ea typeface="+mn-ea"/>
                        <a:cs typeface="Arial" panose="020B0604020202020204" pitchFamily="34" charset="0"/>
                      </a:endParaRP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Arial" panose="020B0604020202020204" pitchFamily="34" charset="0"/>
                        </a:rPr>
                        <a:t>2</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Arial" panose="020B0604020202020204" pitchFamily="34" charset="0"/>
                        </a:rPr>
                        <a:t>4</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Arial" panose="020B0604020202020204" pitchFamily="34" charset="0"/>
                        </a:rPr>
                        <a:t>7</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Arial" panose="020B0604020202020204" pitchFamily="34" charset="0"/>
                        </a:rPr>
                        <a:t>9</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Arial" panose="020B0604020202020204" pitchFamily="34" charset="0"/>
                        </a:rPr>
                        <a:t>11</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2503236"/>
                  </a:ext>
                </a:extLst>
              </a:tr>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ctr" latinLnBrk="0" hangingPunct="1"/>
                      <a:r>
                        <a:rPr lang="en-US" sz="900" kern="1200" dirty="0">
                          <a:solidFill>
                            <a:schemeClr val="tx1"/>
                          </a:solidFill>
                          <a:latin typeface="+mn-lt"/>
                          <a:ea typeface="+mn-ea"/>
                          <a:cs typeface="+mn-cs"/>
                        </a:rPr>
                        <a:t>Dimensional US Adjusted Market Value Index</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2</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4</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7</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9</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11</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8120294"/>
                  </a:ext>
                </a:extLst>
              </a:tr>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ctr" latinLnBrk="0" hangingPunct="1"/>
                      <a:r>
                        <a:rPr lang="en-GB" sz="900" kern="1200" dirty="0">
                          <a:solidFill>
                            <a:schemeClr val="tx1"/>
                          </a:solidFill>
                          <a:latin typeface="+mn-lt"/>
                          <a:ea typeface="+mn-ea"/>
                          <a:cs typeface="+mn-cs"/>
                        </a:rPr>
                        <a:t>Dimensional International Adjusted</a:t>
                      </a:r>
                      <a:br>
                        <a:rPr lang="en-GB" sz="900" kern="1200" dirty="0">
                          <a:solidFill>
                            <a:schemeClr val="tx1"/>
                          </a:solidFill>
                          <a:latin typeface="+mn-lt"/>
                          <a:ea typeface="+mn-ea"/>
                          <a:cs typeface="+mn-cs"/>
                        </a:rPr>
                      </a:br>
                      <a:r>
                        <a:rPr lang="en-GB" sz="900" kern="1200" dirty="0">
                          <a:solidFill>
                            <a:schemeClr val="tx1"/>
                          </a:solidFill>
                          <a:latin typeface="+mn-lt"/>
                          <a:ea typeface="+mn-ea"/>
                          <a:cs typeface="+mn-cs"/>
                        </a:rPr>
                        <a:t>Market Index</a:t>
                      </a:r>
                      <a:endParaRPr lang="en-US" sz="900" kern="1200" dirty="0">
                        <a:solidFill>
                          <a:schemeClr val="tx1"/>
                        </a:solidFill>
                        <a:latin typeface="+mn-lt"/>
                        <a:ea typeface="+mn-ea"/>
                        <a:cs typeface="+mn-cs"/>
                      </a:endParaRP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5</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8</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13</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0044298"/>
                  </a:ext>
                </a:extLst>
              </a:tr>
              <a:tr h="299940">
                <a:tc>
                  <a:txBody>
                    <a:bodyPr/>
                    <a:lstStyle/>
                    <a:p>
                      <a:pPr marL="0" algn="l" defTabSz="816282" rtl="0" eaLnBrk="1" fontAlgn="ctr" latinLnBrk="0" hangingPunct="1"/>
                      <a:r>
                        <a:rPr lang="en-US" sz="900" kern="1200" dirty="0">
                          <a:solidFill>
                            <a:schemeClr val="tx1"/>
                          </a:solidFill>
                          <a:latin typeface="+mn-lt"/>
                          <a:ea typeface="+mn-ea"/>
                          <a:cs typeface="+mn-cs"/>
                        </a:rPr>
                        <a:t>Dimensional International Large Cap High</a:t>
                      </a:r>
                      <a:br>
                        <a:rPr lang="en-US" sz="900" kern="1200" dirty="0">
                          <a:solidFill>
                            <a:schemeClr val="tx1"/>
                          </a:solidFill>
                          <a:latin typeface="+mn-lt"/>
                          <a:ea typeface="+mn-ea"/>
                          <a:cs typeface="+mn-cs"/>
                        </a:rPr>
                      </a:br>
                      <a:r>
                        <a:rPr lang="en-US" sz="900" kern="1200" dirty="0">
                          <a:solidFill>
                            <a:schemeClr val="tx1"/>
                          </a:solidFill>
                          <a:latin typeface="+mn-lt"/>
                          <a:ea typeface="+mn-ea"/>
                          <a:cs typeface="+mn-cs"/>
                        </a:rPr>
                        <a:t>Profitability Index</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2</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4</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2278674"/>
                  </a:ext>
                </a:extLst>
              </a:tr>
              <a:tr h="299940">
                <a:tc>
                  <a:txBody>
                    <a:bodyPr/>
                    <a:lstStyle/>
                    <a:p>
                      <a:pPr marL="0" algn="l" defTabSz="816282" rtl="0" eaLnBrk="1" fontAlgn="ctr" latinLnBrk="0" hangingPunct="1"/>
                      <a:r>
                        <a:rPr lang="en-US" sz="900" kern="1200" dirty="0">
                          <a:solidFill>
                            <a:schemeClr val="tx1"/>
                          </a:solidFill>
                          <a:latin typeface="+mn-lt"/>
                          <a:ea typeface="+mn-ea"/>
                          <a:cs typeface="+mn-cs"/>
                        </a:rPr>
                        <a:t>Dimensional International Vector Index</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2</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4</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158236"/>
                  </a:ext>
                </a:extLst>
              </a:tr>
              <a:tr h="299940">
                <a:tc>
                  <a:txBody>
                    <a:bodyPr/>
                    <a:lstStyle/>
                    <a:p>
                      <a:pPr marL="0" algn="l" defTabSz="816282" rtl="0" eaLnBrk="1" fontAlgn="ctr" latinLnBrk="0" hangingPunct="1"/>
                      <a:r>
                        <a:rPr lang="en-US" sz="900" kern="1200" dirty="0">
                          <a:solidFill>
                            <a:schemeClr val="tx1"/>
                          </a:solidFill>
                          <a:latin typeface="+mn-lt"/>
                          <a:ea typeface="+mn-ea"/>
                          <a:cs typeface="+mn-cs"/>
                        </a:rPr>
                        <a:t>Dimensional Emerging Markets Adjusted </a:t>
                      </a:r>
                      <a:br>
                        <a:rPr lang="en-US" sz="900" kern="1200" dirty="0">
                          <a:solidFill>
                            <a:schemeClr val="tx1"/>
                          </a:solidFill>
                          <a:latin typeface="+mn-lt"/>
                          <a:ea typeface="+mn-ea"/>
                          <a:cs typeface="+mn-cs"/>
                        </a:rPr>
                      </a:br>
                      <a:r>
                        <a:rPr lang="en-US" sz="900" kern="1200" dirty="0">
                          <a:solidFill>
                            <a:schemeClr val="tx1"/>
                          </a:solidFill>
                          <a:latin typeface="+mn-lt"/>
                          <a:ea typeface="+mn-ea"/>
                          <a:cs typeface="+mn-cs"/>
                        </a:rPr>
                        <a:t>Market Index</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2</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4</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5</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4261213"/>
                  </a:ext>
                </a:extLst>
              </a:tr>
              <a:tr h="299940">
                <a:tc>
                  <a:txBody>
                    <a:bodyPr/>
                    <a:lstStyle/>
                    <a:p>
                      <a:pPr marL="0" algn="l" defTabSz="816282" rtl="0" eaLnBrk="1" fontAlgn="ctr" latinLnBrk="0" hangingPunct="1"/>
                      <a:r>
                        <a:rPr lang="en-US" sz="900" kern="1200" dirty="0">
                          <a:solidFill>
                            <a:schemeClr val="tx1"/>
                          </a:solidFill>
                          <a:latin typeface="+mn-lt"/>
                          <a:ea typeface="+mn-ea"/>
                          <a:cs typeface="+mn-cs"/>
                        </a:rPr>
                        <a:t>Dimensional Emerging Markets Value Index</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2</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3</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4</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5</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4102028"/>
                  </a:ext>
                </a:extLst>
              </a:tr>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ctr" latinLnBrk="0" hangingPunct="1"/>
                      <a:r>
                        <a:rPr lang="en-US" sz="900" kern="1200" dirty="0">
                          <a:solidFill>
                            <a:schemeClr val="tx1"/>
                          </a:solidFill>
                          <a:latin typeface="+mn-lt"/>
                          <a:ea typeface="+mn-ea"/>
                          <a:cs typeface="+mn-cs"/>
                        </a:rPr>
                        <a:t>S&amp;P Global REIT Index</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2</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2</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3951158"/>
                  </a:ext>
                </a:extLst>
              </a:tr>
              <a:tr h="0">
                <a:tc>
                  <a:txBody>
                    <a:bodyPr/>
                    <a:lstStyle/>
                    <a:p>
                      <a:endParaRPr lang="en-US" sz="200" b="1" dirty="0">
                        <a:solidFill>
                          <a:srgbClr val="93A37C"/>
                        </a:solidFill>
                        <a:latin typeface="+mn-lt"/>
                      </a:endParaRPr>
                    </a:p>
                  </a:txBody>
                  <a:tcPr marL="0" marR="0" anchor="ctr">
                    <a:lnL>
                      <a:noFill/>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93A37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endParaRPr lang="en-US" sz="200" b="1" kern="1200" dirty="0">
                        <a:solidFill>
                          <a:srgbClr val="93A37C"/>
                        </a:solidFill>
                        <a:latin typeface="+mn-lt"/>
                        <a:ea typeface="+mn-ea"/>
                        <a:cs typeface="+mn-cs"/>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93A37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endParaRPr lang="en-US" sz="200" b="1" kern="1200" dirty="0">
                        <a:solidFill>
                          <a:srgbClr val="93A37C"/>
                        </a:solidFill>
                        <a:latin typeface="+mn-lt"/>
                        <a:ea typeface="+mn-ea"/>
                        <a:cs typeface="+mn-cs"/>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93A37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endParaRPr lang="en-US" sz="200" b="1" kern="1200" dirty="0">
                        <a:solidFill>
                          <a:srgbClr val="93A37C"/>
                        </a:solidFill>
                        <a:latin typeface="+mn-lt"/>
                        <a:ea typeface="+mn-ea"/>
                        <a:cs typeface="+mn-cs"/>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93A37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endParaRPr lang="en-US" sz="200" b="1" kern="1200" dirty="0">
                        <a:solidFill>
                          <a:srgbClr val="93A37C"/>
                        </a:solidFill>
                        <a:latin typeface="+mn-lt"/>
                        <a:ea typeface="+mn-ea"/>
                        <a:cs typeface="+mn-cs"/>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93A37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endParaRPr lang="en-US" sz="200" b="1" kern="1200" dirty="0">
                        <a:solidFill>
                          <a:srgbClr val="93A37C"/>
                        </a:solidFill>
                        <a:latin typeface="+mn-lt"/>
                        <a:ea typeface="+mn-ea"/>
                        <a:cs typeface="+mn-cs"/>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93A37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b="1" kern="1200" dirty="0">
                        <a:solidFill>
                          <a:srgbClr val="93A37C"/>
                        </a:solidFill>
                        <a:latin typeface="+mn-lt"/>
                        <a:ea typeface="+mn-ea"/>
                        <a:cs typeface="+mn-cs"/>
                      </a:endParaRPr>
                    </a:p>
                  </a:txBody>
                  <a:tcPr marL="0" marR="0" anchor="ctr">
                    <a:lnL w="635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28575" cap="flat" cmpd="sng" algn="ctr">
                      <a:solidFill>
                        <a:srgbClr val="93A37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8534280"/>
                  </a:ext>
                </a:extLst>
              </a:tr>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r>
                        <a:rPr lang="en-US" sz="1000" b="1" dirty="0">
                          <a:solidFill>
                            <a:srgbClr val="93A37C"/>
                          </a:solidFill>
                          <a:latin typeface="+mn-lt"/>
                        </a:rPr>
                        <a:t>Fixed Income Total</a:t>
                      </a:r>
                    </a:p>
                  </a:txBody>
                  <a:tcPr marL="0" marR="0" anchor="ctr">
                    <a:lnL>
                      <a:noFill/>
                    </a:lnL>
                    <a:lnR w="6350" cap="flat" cmpd="sng" algn="ctr">
                      <a:solidFill>
                        <a:srgbClr val="FFFFFF">
                          <a:lumMod val="65000"/>
                        </a:srgbClr>
                      </a:solidFill>
                      <a:prstDash val="solid"/>
                      <a:round/>
                      <a:headEnd type="none" w="med" len="med"/>
                      <a:tailEnd type="none" w="med" len="med"/>
                    </a:lnR>
                    <a:lnT w="28575" cap="flat" cmpd="sng" algn="ctr">
                      <a:solidFill>
                        <a:srgbClr val="93A37C"/>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1000" b="1" kern="1200" dirty="0">
                          <a:solidFill>
                            <a:srgbClr val="93A37C"/>
                          </a:solidFill>
                          <a:latin typeface="+mn-lt"/>
                          <a:ea typeface="+mn-ea"/>
                          <a:cs typeface="+mn-cs"/>
                        </a:rPr>
                        <a:t>100%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93A37C"/>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1000" b="1" kern="1200" dirty="0">
                          <a:solidFill>
                            <a:srgbClr val="93A37C"/>
                          </a:solidFill>
                          <a:latin typeface="+mn-lt"/>
                          <a:ea typeface="+mn-ea"/>
                          <a:cs typeface="+mn-cs"/>
                        </a:rPr>
                        <a:t>80%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93A37C"/>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1000" b="1" kern="1200" dirty="0">
                          <a:solidFill>
                            <a:srgbClr val="93A37C"/>
                          </a:solidFill>
                          <a:latin typeface="+mn-lt"/>
                          <a:ea typeface="+mn-ea"/>
                          <a:cs typeface="+mn-cs"/>
                        </a:rPr>
                        <a:t>60%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93A37C"/>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1000" b="1" kern="1200" dirty="0">
                          <a:solidFill>
                            <a:srgbClr val="93A37C"/>
                          </a:solidFill>
                          <a:latin typeface="+mn-lt"/>
                          <a:ea typeface="+mn-ea"/>
                          <a:cs typeface="+mn-cs"/>
                        </a:rPr>
                        <a:t>40%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93A37C"/>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1000" b="1" kern="1200" dirty="0">
                          <a:solidFill>
                            <a:srgbClr val="93A37C"/>
                          </a:solidFill>
                          <a:latin typeface="+mn-lt"/>
                          <a:ea typeface="+mn-ea"/>
                          <a:cs typeface="+mn-cs"/>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28575" cap="flat" cmpd="sng" algn="ctr">
                      <a:solidFill>
                        <a:srgbClr val="93A37C"/>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r>
                        <a:rPr lang="en-US" sz="1000" b="1" kern="1200" dirty="0">
                          <a:solidFill>
                            <a:srgbClr val="93A37C"/>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a:noFill/>
                    </a:lnR>
                    <a:lnT w="28575" cap="flat" cmpd="sng" algn="ctr">
                      <a:solidFill>
                        <a:srgbClr val="93A37C"/>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6111393"/>
                  </a:ext>
                </a:extLst>
              </a:tr>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l" defTabSz="816282" rtl="0" eaLnBrk="1" fontAlgn="b"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Dimensional Short-Duration Real Return Index</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6958972"/>
                  </a:ext>
                </a:extLst>
              </a:tr>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b" latinLnBrk="0" hangingPunct="1">
                        <a:spcAft>
                          <a:spcPts val="0"/>
                        </a:spcAft>
                      </a:pPr>
                      <a:r>
                        <a:rPr lang="en-US" sz="900" kern="1200" dirty="0">
                          <a:solidFill>
                            <a:schemeClr val="tx1"/>
                          </a:solidFill>
                          <a:latin typeface="+mn-lt"/>
                          <a:ea typeface="+mn-ea"/>
                          <a:cs typeface="Arial" panose="020B0604020202020204" pitchFamily="34" charset="0"/>
                        </a:rPr>
                        <a:t>Dimensional US Adjusted Investment Grade Index</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kumimoji="0" lang="en-US" sz="9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0</a:t>
                      </a:r>
                      <a:endParaRPr lang="en-GB" sz="900" kern="1200" dirty="0">
                        <a:solidFill>
                          <a:schemeClr val="tx1"/>
                        </a:solidFill>
                        <a:latin typeface="+mn-lt"/>
                        <a:ea typeface="+mn-ea"/>
                        <a:cs typeface="Arial" panose="020B0604020202020204" pitchFamily="34" charset="0"/>
                      </a:endParaRP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Arial" panose="020B0604020202020204" pitchFamily="34" charset="0"/>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Arial" panose="020B0604020202020204" pitchFamily="34" charset="0"/>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Arial" panose="020B0604020202020204" pitchFamily="34" charset="0"/>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Arial" panose="020B0604020202020204" pitchFamily="34" charset="0"/>
                        </a:rPr>
                        <a:t>0</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0714290"/>
                  </a:ext>
                </a:extLst>
              </a:tr>
              <a:tr h="299940">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Global Short-Term Government Index (Hedged to USD)</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148427"/>
                  </a:ext>
                </a:extLst>
              </a:tr>
              <a:tr h="299940">
                <a:tc>
                  <a:txBody>
                    <a:body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Global Short-Term Government</a:t>
                      </a:r>
                      <a:br>
                        <a:rPr lang="en-US" sz="900" kern="1200" dirty="0">
                          <a:solidFill>
                            <a:schemeClr val="tx1"/>
                          </a:solidFill>
                          <a:latin typeface="+mn-lt"/>
                          <a:ea typeface="+mn-ea"/>
                          <a:cs typeface="+mn-cs"/>
                        </a:rPr>
                      </a:br>
                      <a:r>
                        <a:rPr lang="en-US" sz="900" kern="1200" dirty="0">
                          <a:solidFill>
                            <a:schemeClr val="tx1"/>
                          </a:solidFill>
                          <a:latin typeface="+mn-lt"/>
                          <a:ea typeface="+mn-ea"/>
                          <a:cs typeface="+mn-cs"/>
                        </a:rPr>
                        <a:t>Variable Maturity Index (Hedged to USD)</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902873"/>
                  </a:ext>
                </a:extLst>
              </a:tr>
              <a:tr h="299940">
                <a:tc>
                  <a:txBody>
                    <a:body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Global Government/Credit 1-3 Year Unhedged Index</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40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30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1995843"/>
                  </a:ext>
                </a:extLst>
              </a:tr>
              <a:tr h="299940">
                <a:tc>
                  <a:txBody>
                    <a:body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Global Adjusted Fixed Income</a:t>
                      </a:r>
                    </a:p>
                    <a:p>
                      <a:pPr marL="0" algn="l" defTabSz="816282" rtl="0" eaLnBrk="1" fontAlgn="b" latinLnBrk="0" hangingPunct="1">
                        <a:spcAft>
                          <a:spcPts val="0"/>
                        </a:spcAft>
                      </a:pPr>
                      <a:r>
                        <a:rPr lang="en-US" sz="900" kern="1200" dirty="0">
                          <a:solidFill>
                            <a:schemeClr val="tx1"/>
                          </a:solidFill>
                          <a:latin typeface="+mn-lt"/>
                          <a:ea typeface="+mn-ea"/>
                          <a:cs typeface="+mn-cs"/>
                        </a:rPr>
                        <a:t>Market Index (Hedged to USD)</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635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5696963"/>
                  </a:ext>
                </a:extLst>
              </a:tr>
              <a:tr h="299940">
                <a:tc>
                  <a:txBody>
                    <a:body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Targeted Credit Index</a:t>
                      </a:r>
                      <a:br>
                        <a:rPr lang="en-US" sz="900" kern="1200" dirty="0">
                          <a:solidFill>
                            <a:schemeClr val="tx1"/>
                          </a:solidFill>
                          <a:latin typeface="+mn-lt"/>
                          <a:ea typeface="+mn-ea"/>
                          <a:cs typeface="+mn-cs"/>
                        </a:rPr>
                      </a:br>
                      <a:r>
                        <a:rPr lang="en-US" sz="900" kern="1200" dirty="0">
                          <a:solidFill>
                            <a:schemeClr val="tx1"/>
                          </a:solidFill>
                          <a:latin typeface="+mn-lt"/>
                          <a:ea typeface="+mn-ea"/>
                          <a:cs typeface="+mn-cs"/>
                        </a:rPr>
                        <a:t>(Hedged to USD)</a:t>
                      </a:r>
                    </a:p>
                  </a:txBody>
                  <a:tcPr marL="0" marR="0" anchor="ctr">
                    <a:lnL>
                      <a:noFill/>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20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w="6350" cap="flat" cmpd="sng" algn="ctr">
                      <a:solidFill>
                        <a:srgbClr val="FFFFFF">
                          <a:lumMod val="65000"/>
                        </a:srgbClr>
                      </a:solidFill>
                      <a:prstDash val="solid"/>
                      <a:round/>
                      <a:headEnd type="none" w="med" len="med"/>
                      <a:tailEnd type="none" w="med" len="med"/>
                    </a:lnR>
                    <a:lnT w="6350" cap="flat" cmpd="sng" algn="ctr">
                      <a:solidFill>
                        <a:srgbClr val="FFFFFF">
                          <a:lumMod val="65000"/>
                        </a:srgb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0</a:t>
                      </a:r>
                    </a:p>
                  </a:txBody>
                  <a:tcPr marL="0" marR="0" anchor="ctr">
                    <a:lnL w="6350" cap="flat" cmpd="sng" algn="ctr">
                      <a:solidFill>
                        <a:srgbClr val="FFFFFF">
                          <a:lumMod val="65000"/>
                        </a:srgbClr>
                      </a:solidFill>
                      <a:prstDash val="solid"/>
                      <a:round/>
                      <a:headEnd type="none" w="med" len="med"/>
                      <a:tailEnd type="none" w="med" len="med"/>
                    </a:lnL>
                    <a:lnR>
                      <a:noFill/>
                    </a:lnR>
                    <a:lnT w="6350" cap="flat" cmpd="sng" algn="ctr">
                      <a:solidFill>
                        <a:srgbClr val="FFFFFF">
                          <a:lumMod val="65000"/>
                        </a:srgb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726431"/>
                  </a:ext>
                </a:extLst>
              </a:tr>
            </a:tbl>
          </a:graphicData>
        </a:graphic>
      </p:graphicFrame>
      <p:graphicFrame>
        <p:nvGraphicFramePr>
          <p:cNvPr id="14" name="Chart 13">
            <a:extLst>
              <a:ext uri="{FF2B5EF4-FFF2-40B4-BE49-F238E27FC236}">
                <a16:creationId xmlns:a16="http://schemas.microsoft.com/office/drawing/2014/main" id="{DB40F7F9-E7B7-4E8E-B1AC-7545B922CD11}"/>
              </a:ext>
            </a:extLst>
          </p:cNvPr>
          <p:cNvGraphicFramePr/>
          <p:nvPr>
            <p:extLst>
              <p:ext uri="{D42A27DB-BD31-4B8C-83A1-F6EECF244321}">
                <p14:modId xmlns:p14="http://schemas.microsoft.com/office/powerpoint/2010/main" val="2390170578"/>
              </p:ext>
            </p:extLst>
          </p:nvPr>
        </p:nvGraphicFramePr>
        <p:xfrm>
          <a:off x="3757838" y="2535708"/>
          <a:ext cx="932233" cy="621488"/>
        </p:xfrm>
        <a:graphic>
          <a:graphicData uri="http://schemas.openxmlformats.org/drawingml/2006/chart">
            <c:chart xmlns:c="http://schemas.openxmlformats.org/drawingml/2006/chart" xmlns:r="http://schemas.openxmlformats.org/officeDocument/2006/relationships" r:id="rId7"/>
          </a:graphicData>
        </a:graphic>
      </p:graphicFrame>
      <p:pic>
        <p:nvPicPr>
          <p:cNvPr id="15" name="Picture Placeholder 2">
            <a:extLst>
              <a:ext uri="{FF2B5EF4-FFF2-40B4-BE49-F238E27FC236}">
                <a16:creationId xmlns:a16="http://schemas.microsoft.com/office/drawing/2014/main" id="{DB59E2E3-1AA5-470A-9915-C1A570D4EBE9}"/>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862825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
        <p:nvSpPr>
          <p:cNvPr id="6" name="Text Placeholder 5"/>
          <p:cNvSpPr>
            <a:spLocks noGrp="1"/>
          </p:cNvSpPr>
          <p:nvPr>
            <p:ph type="body" sz="quarter" idx="14"/>
          </p:nvPr>
        </p:nvSpPr>
        <p:spPr/>
        <p:txBody>
          <a:bodyPr/>
          <a:lstStyle/>
          <a:p>
            <a:r>
              <a:rPr lang="en-US" dirty="0">
                <a:highlight>
                  <a:srgbClr val="FFFFFF"/>
                </a:highlight>
              </a:rPr>
              <a:t>Fourth Quarter 2021</a:t>
            </a:r>
          </a:p>
        </p:txBody>
      </p:sp>
      <p:sp>
        <p:nvSpPr>
          <p:cNvPr id="33" name="Text Placeholder 32"/>
          <p:cNvSpPr>
            <a:spLocks noGrp="1"/>
          </p:cNvSpPr>
          <p:nvPr>
            <p:ph type="body" sz="quarter" idx="18"/>
          </p:nvPr>
        </p:nvSpPr>
        <p:spPr>
          <a:xfrm>
            <a:off x="410848" y="2602304"/>
            <a:ext cx="2394136" cy="6222814"/>
          </a:xfrm>
        </p:spPr>
        <p:txBody>
          <a:bodyPr/>
          <a:lstStyle/>
          <a:p>
            <a:pPr>
              <a:lnSpc>
                <a:spcPct val="110000"/>
              </a:lnSpc>
            </a:pPr>
            <a:r>
              <a:rPr lang="en-US" sz="1000" dirty="0"/>
              <a:t>This report features world capital market performance and a timeline of events </a:t>
            </a:r>
            <a:br>
              <a:rPr lang="en-US" sz="1000" dirty="0"/>
            </a:br>
            <a:r>
              <a:rPr lang="en-US" sz="1000" dirty="0"/>
              <a:t>for the past quarter. It begins with a </a:t>
            </a:r>
            <a:br>
              <a:rPr lang="en-US" sz="1000" dirty="0"/>
            </a:br>
            <a:r>
              <a:rPr lang="en-US" sz="1000" dirty="0"/>
              <a:t>global overview, then features the </a:t>
            </a:r>
            <a:br>
              <a:rPr lang="en-US" sz="1000" dirty="0"/>
            </a:br>
            <a:r>
              <a:rPr lang="en-US" sz="1000" dirty="0"/>
              <a:t>returns of stock and bond asset classes in the US and international markets. </a:t>
            </a:r>
          </a:p>
          <a:p>
            <a:pPr>
              <a:lnSpc>
                <a:spcPct val="110000"/>
              </a:lnSpc>
            </a:pPr>
            <a:r>
              <a:rPr lang="en-US" sz="1000" dirty="0"/>
              <a:t>The report also illustrates the impact of globally diversified portfolios and features a quarterly topic.</a:t>
            </a:r>
          </a:p>
          <a:p>
            <a:endParaRPr lang="en-US" sz="1000" dirty="0"/>
          </a:p>
        </p:txBody>
      </p:sp>
      <p:sp>
        <p:nvSpPr>
          <p:cNvPr id="24" name="Text Placeholder 23"/>
          <p:cNvSpPr>
            <a:spLocks noGrp="1"/>
          </p:cNvSpPr>
          <p:nvPr>
            <p:ph type="body" sz="quarter" idx="19"/>
          </p:nvPr>
        </p:nvSpPr>
        <p:spPr>
          <a:xfrm>
            <a:off x="3669957" y="2541668"/>
            <a:ext cx="3395868" cy="6562725"/>
          </a:xfrm>
        </p:spPr>
        <p:txBody>
          <a:bodyPr/>
          <a:lstStyle/>
          <a:p>
            <a:pPr>
              <a:lnSpc>
                <a:spcPct val="130000"/>
              </a:lnSpc>
              <a:spcBef>
                <a:spcPts val="1000"/>
              </a:spcBef>
            </a:pPr>
            <a:r>
              <a:rPr lang="en-US" dirty="0"/>
              <a:t>Overview:</a:t>
            </a:r>
          </a:p>
          <a:p>
            <a:pPr lvl="1">
              <a:lnSpc>
                <a:spcPct val="100000"/>
              </a:lnSpc>
            </a:pPr>
            <a:r>
              <a:rPr lang="en-US" dirty="0"/>
              <a:t>Market Summary</a:t>
            </a:r>
          </a:p>
          <a:p>
            <a:pPr lvl="1">
              <a:lnSpc>
                <a:spcPct val="100000"/>
              </a:lnSpc>
            </a:pPr>
            <a:r>
              <a:rPr lang="en-US" dirty="0"/>
              <a:t>World Stock Market Performance	</a:t>
            </a:r>
          </a:p>
          <a:p>
            <a:pPr lvl="1">
              <a:lnSpc>
                <a:spcPct val="100000"/>
              </a:lnSpc>
            </a:pPr>
            <a:r>
              <a:rPr lang="en-US" dirty="0"/>
              <a:t>US Stocks	</a:t>
            </a:r>
          </a:p>
          <a:p>
            <a:pPr lvl="1">
              <a:lnSpc>
                <a:spcPct val="100000"/>
              </a:lnSpc>
            </a:pPr>
            <a:r>
              <a:rPr lang="en-US" dirty="0"/>
              <a:t>International Developed Stocks</a:t>
            </a:r>
          </a:p>
          <a:p>
            <a:pPr lvl="1">
              <a:lnSpc>
                <a:spcPct val="100000"/>
              </a:lnSpc>
            </a:pPr>
            <a:r>
              <a:rPr lang="en-US" dirty="0"/>
              <a:t>Emerging Markets Stocks</a:t>
            </a:r>
          </a:p>
          <a:p>
            <a:pPr lvl="1">
              <a:lnSpc>
                <a:spcPct val="100000"/>
              </a:lnSpc>
            </a:pPr>
            <a:r>
              <a:rPr lang="en-US" dirty="0"/>
              <a:t>Country Returns</a:t>
            </a:r>
          </a:p>
          <a:p>
            <a:pPr lvl="1">
              <a:lnSpc>
                <a:spcPct val="100000"/>
              </a:lnSpc>
            </a:pPr>
            <a:r>
              <a:rPr lang="en-US" dirty="0"/>
              <a:t>Real Estate Investment Trusts (REITs)</a:t>
            </a:r>
          </a:p>
          <a:p>
            <a:pPr lvl="1">
              <a:lnSpc>
                <a:spcPct val="100000"/>
              </a:lnSpc>
            </a:pPr>
            <a:r>
              <a:rPr lang="en-US" dirty="0"/>
              <a:t>Commodities</a:t>
            </a:r>
          </a:p>
          <a:p>
            <a:pPr lvl="1">
              <a:lnSpc>
                <a:spcPct val="100000"/>
              </a:lnSpc>
            </a:pPr>
            <a:r>
              <a:rPr lang="en-US" dirty="0"/>
              <a:t>Fixed Income 	</a:t>
            </a:r>
          </a:p>
          <a:p>
            <a:pPr lvl="1">
              <a:lnSpc>
                <a:spcPct val="100000"/>
              </a:lnSpc>
            </a:pPr>
            <a:r>
              <a:rPr lang="en-US" dirty="0"/>
              <a:t>Global Fixed Income 	</a:t>
            </a:r>
          </a:p>
          <a:p>
            <a:pPr lvl="1">
              <a:lnSpc>
                <a:spcPct val="100000"/>
              </a:lnSpc>
            </a:pPr>
            <a:r>
              <a:rPr lang="en-US" dirty="0"/>
              <a:t>Impact of Diversification</a:t>
            </a:r>
          </a:p>
          <a:p>
            <a:pPr lvl="1">
              <a:lnSpc>
                <a:spcPct val="100000"/>
              </a:lnSpc>
            </a:pPr>
            <a:r>
              <a:rPr lang="en-US" dirty="0"/>
              <a:t>Quarterly Topic: All-Time-High Anxiety</a:t>
            </a:r>
            <a:endParaRPr lang="en-US" dirty="0">
              <a:solidFill>
                <a:srgbClr val="FF0000"/>
              </a:solidFill>
            </a:endParaRPr>
          </a:p>
          <a:p>
            <a:pPr lvl="1">
              <a:lnSpc>
                <a:spcPct val="100000"/>
              </a:lnSpc>
            </a:pPr>
            <a:r>
              <a:rPr lang="en-US" dirty="0"/>
              <a:t>Appendix</a:t>
            </a:r>
          </a:p>
        </p:txBody>
      </p:sp>
      <p:pic>
        <p:nvPicPr>
          <p:cNvPr id="11" name="Picture Placeholder 2">
            <a:extLst>
              <a:ext uri="{FF2B5EF4-FFF2-40B4-BE49-F238E27FC236}">
                <a16:creationId xmlns:a16="http://schemas.microsoft.com/office/drawing/2014/main" id="{B3BEC384-9EE7-4D0C-96A5-229F1E1B0533}"/>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410036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83C9BA1E-407A-4CEB-89B7-C5C237E7C3B7}"/>
              </a:ext>
            </a:extLst>
          </p:cNvPr>
          <p:cNvGraphicFramePr>
            <a:graphicFrameLocks noGrp="1"/>
          </p:cNvGraphicFramePr>
          <p:nvPr>
            <p:extLst>
              <p:ext uri="{D42A27DB-BD31-4B8C-83A1-F6EECF244321}">
                <p14:modId xmlns:p14="http://schemas.microsoft.com/office/powerpoint/2010/main" val="4044746112"/>
              </p:ext>
            </p:extLst>
          </p:nvPr>
        </p:nvGraphicFramePr>
        <p:xfrm>
          <a:off x="499122" y="2548457"/>
          <a:ext cx="6781801" cy="6479769"/>
        </p:xfrm>
        <a:graphic>
          <a:graphicData uri="http://schemas.openxmlformats.org/drawingml/2006/table">
            <a:tbl>
              <a:tblPr firstRow="1" bandRow="1"/>
              <a:tblGrid>
                <a:gridCol w="3012821">
                  <a:extLst>
                    <a:ext uri="{9D8B030D-6E8A-4147-A177-3AD203B41FA5}">
                      <a16:colId xmlns:a16="http://schemas.microsoft.com/office/drawing/2014/main" val="1325159812"/>
                    </a:ext>
                  </a:extLst>
                </a:gridCol>
                <a:gridCol w="942245">
                  <a:extLst>
                    <a:ext uri="{9D8B030D-6E8A-4147-A177-3AD203B41FA5}">
                      <a16:colId xmlns:a16="http://schemas.microsoft.com/office/drawing/2014/main" val="4259225120"/>
                    </a:ext>
                  </a:extLst>
                </a:gridCol>
                <a:gridCol w="942245">
                  <a:extLst>
                    <a:ext uri="{9D8B030D-6E8A-4147-A177-3AD203B41FA5}">
                      <a16:colId xmlns:a16="http://schemas.microsoft.com/office/drawing/2014/main" val="589626332"/>
                    </a:ext>
                  </a:extLst>
                </a:gridCol>
                <a:gridCol w="942245">
                  <a:extLst>
                    <a:ext uri="{9D8B030D-6E8A-4147-A177-3AD203B41FA5}">
                      <a16:colId xmlns:a16="http://schemas.microsoft.com/office/drawing/2014/main" val="2940003633"/>
                    </a:ext>
                  </a:extLst>
                </a:gridCol>
                <a:gridCol w="942245">
                  <a:extLst>
                    <a:ext uri="{9D8B030D-6E8A-4147-A177-3AD203B41FA5}">
                      <a16:colId xmlns:a16="http://schemas.microsoft.com/office/drawing/2014/main" val="2386723744"/>
                    </a:ext>
                  </a:extLst>
                </a:gridCol>
              </a:tblGrid>
              <a:tr h="347787">
                <a:tc>
                  <a:txBody>
                    <a:bodyPr/>
                    <a:lstStyle/>
                    <a:p>
                      <a:pPr algn="l"/>
                      <a:endParaRPr lang="en-US" sz="1000" b="1" dirty="0">
                        <a:solidFill>
                          <a:srgbClr val="35627D"/>
                        </a:solidFill>
                        <a:latin typeface="+mn-lt"/>
                      </a:endParaRPr>
                    </a:p>
                  </a:txBody>
                  <a:tcPr marL="100584" marR="100584" marT="50292" marB="50292" anchor="ctr">
                    <a:lnL>
                      <a:noFill/>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a:solidFill>
                            <a:schemeClr val="tx1"/>
                          </a:solidFill>
                          <a:latin typeface="+mn-lt"/>
                        </a:rPr>
                        <a:t>1 Year</a:t>
                      </a: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a:solidFill>
                            <a:schemeClr val="tx1"/>
                          </a:solidFill>
                          <a:latin typeface="+mn-lt"/>
                        </a:rPr>
                        <a:t>3 Years</a:t>
                      </a: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a:solidFill>
                            <a:schemeClr val="tx1"/>
                          </a:solidFill>
                          <a:latin typeface="+mn-lt"/>
                        </a:rPr>
                        <a:t>5 Years</a:t>
                      </a: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a:solidFill>
                            <a:schemeClr val="tx1"/>
                          </a:solidFill>
                          <a:latin typeface="+mn-lt"/>
                        </a:rPr>
                        <a:t>10 Years</a:t>
                      </a: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1988135"/>
                  </a:ext>
                </a:extLst>
              </a:tr>
              <a:tr h="283926">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l"/>
                      <a:r>
                        <a:rPr lang="en-US" sz="1000" b="1" dirty="0">
                          <a:solidFill>
                            <a:srgbClr val="35627D"/>
                          </a:solidFill>
                          <a:latin typeface="+mn-lt"/>
                        </a:rPr>
                        <a:t>Equity</a:t>
                      </a:r>
                    </a:p>
                  </a:txBody>
                  <a:tcPr marL="100584" marR="100584" marT="50292" marB="50292" anchor="ctr">
                    <a:lnL>
                      <a:noFill/>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endParaRPr lang="en-US" sz="1000" b="1" dirty="0">
                        <a:solidFill>
                          <a:srgbClr val="35627D"/>
                        </a:solidFill>
                        <a:latin typeface="+mn-lt"/>
                      </a:endParaRP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endParaRPr lang="en-US" sz="1000" b="1" dirty="0">
                        <a:solidFill>
                          <a:srgbClr val="35627D"/>
                        </a:solidFill>
                        <a:latin typeface="+mn-lt"/>
                      </a:endParaRP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endParaRPr lang="en-US" sz="1000" b="1" dirty="0">
                        <a:solidFill>
                          <a:srgbClr val="35627D"/>
                        </a:solidFill>
                        <a:latin typeface="+mn-lt"/>
                      </a:endParaRP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algn="ctr"/>
                      <a:endParaRPr lang="en-US" sz="1000" b="1" dirty="0">
                        <a:solidFill>
                          <a:srgbClr val="35627D"/>
                        </a:solidFill>
                        <a:latin typeface="+mn-lt"/>
                      </a:endParaRP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9125128"/>
                  </a:ext>
                </a:extLst>
              </a:tr>
              <a:tr h="347787">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latinLnBrk="0" hangingPunct="1">
                        <a:spcAft>
                          <a:spcPts val="0"/>
                        </a:spcAft>
                      </a:pPr>
                      <a:r>
                        <a:rPr lang="en-US" sz="900" kern="1200" dirty="0">
                          <a:solidFill>
                            <a:schemeClr val="tx1"/>
                          </a:solidFill>
                          <a:latin typeface="+mn-lt"/>
                          <a:ea typeface="+mn-ea"/>
                          <a:cs typeface="+mn-cs"/>
                        </a:rPr>
                        <a:t>Dimensional US Adjusted Market 2 Index</a:t>
                      </a:r>
                      <a:endParaRPr lang="en-GB" sz="900" kern="1200" dirty="0">
                        <a:solidFill>
                          <a:schemeClr val="tx1"/>
                        </a:solidFill>
                        <a:latin typeface="+mn-lt"/>
                        <a:ea typeface="+mn-ea"/>
                        <a:cs typeface="+mn-cs"/>
                      </a:endParaRPr>
                    </a:p>
                  </a:txBody>
                  <a:tcPr marL="100800" marR="75438" marT="0" marB="0" anchor="ctr">
                    <a:lnL>
                      <a:noFill/>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27.23</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18.31</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16.01</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15.48</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9207908"/>
                  </a:ext>
                </a:extLst>
              </a:tr>
              <a:tr h="347787">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latinLnBrk="0" hangingPunct="1">
                        <a:spcAft>
                          <a:spcPts val="0"/>
                        </a:spcAft>
                      </a:pPr>
                      <a:r>
                        <a:rPr lang="en-US" sz="900" dirty="0">
                          <a:latin typeface="+mn-lt"/>
                          <a:cs typeface="Arial" panose="020B0604020202020204" pitchFamily="34" charset="0"/>
                        </a:rPr>
                        <a:t>Dimensional US Large Cap High Profitability Index</a:t>
                      </a:r>
                      <a:endParaRPr lang="en-GB" sz="900" kern="1200" dirty="0">
                        <a:solidFill>
                          <a:schemeClr val="tx1"/>
                        </a:solidFill>
                        <a:latin typeface="+mn-lt"/>
                        <a:ea typeface="+mn-ea"/>
                        <a:cs typeface="Arial" panose="020B0604020202020204" pitchFamily="34" charset="0"/>
                      </a:endParaRPr>
                    </a:p>
                  </a:txBody>
                  <a:tcPr marL="100800" marR="75438" marT="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25.08</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24.21</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21.12</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17.41</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2503236"/>
                  </a:ext>
                </a:extLst>
              </a:tr>
              <a:tr h="347787">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ctr" latinLnBrk="0" hangingPunct="1"/>
                      <a:r>
                        <a:rPr lang="en-US" sz="900" kern="1200" dirty="0">
                          <a:solidFill>
                            <a:schemeClr val="tx1"/>
                          </a:solidFill>
                          <a:latin typeface="+mn-lt"/>
                          <a:ea typeface="+mn-ea"/>
                          <a:cs typeface="+mn-cs"/>
                        </a:rPr>
                        <a:t>Dimensional US Adjusted Market Value Index</a:t>
                      </a:r>
                    </a:p>
                  </a:txBody>
                  <a:tcPr marL="100800"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31.14</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14.13</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11.89</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13.80</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8120294"/>
                  </a:ext>
                </a:extLst>
              </a:tr>
              <a:tr h="347787">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ctr" latinLnBrk="0" hangingPunct="1"/>
                      <a:r>
                        <a:rPr lang="en-GB" sz="900" kern="1200" dirty="0">
                          <a:solidFill>
                            <a:schemeClr val="tx1"/>
                          </a:solidFill>
                          <a:latin typeface="+mn-lt"/>
                          <a:ea typeface="+mn-ea"/>
                          <a:cs typeface="+mn-cs"/>
                        </a:rPr>
                        <a:t>Dimensional International Adjusted Market Index</a:t>
                      </a:r>
                      <a:endParaRPr lang="en-US" sz="900" kern="1200" dirty="0">
                        <a:solidFill>
                          <a:schemeClr val="tx1"/>
                        </a:solidFill>
                        <a:latin typeface="+mn-lt"/>
                        <a:ea typeface="+mn-ea"/>
                        <a:cs typeface="+mn-cs"/>
                      </a:endParaRPr>
                    </a:p>
                  </a:txBody>
                  <a:tcPr marL="100800"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15.43</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11.18</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10.08</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8.60</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0044298"/>
                  </a:ext>
                </a:extLst>
              </a:tr>
              <a:tr h="347787">
                <a:tc>
                  <a:txBody>
                    <a:bodyPr/>
                    <a:lstStyle/>
                    <a:p>
                      <a:pPr marL="0" algn="l" defTabSz="816282" rtl="0" eaLnBrk="1" fontAlgn="ctr" latinLnBrk="0" hangingPunct="1"/>
                      <a:r>
                        <a:rPr lang="en-US" sz="900" kern="1200" dirty="0">
                          <a:solidFill>
                            <a:schemeClr val="tx1"/>
                          </a:solidFill>
                          <a:latin typeface="+mn-lt"/>
                          <a:ea typeface="+mn-ea"/>
                          <a:cs typeface="+mn-cs"/>
                        </a:rPr>
                        <a:t>Dimensional International Large Cap High</a:t>
                      </a:r>
                      <a:br>
                        <a:rPr lang="en-US" sz="900" kern="1200" dirty="0">
                          <a:solidFill>
                            <a:schemeClr val="tx1"/>
                          </a:solidFill>
                          <a:latin typeface="+mn-lt"/>
                          <a:ea typeface="+mn-ea"/>
                          <a:cs typeface="+mn-cs"/>
                        </a:rPr>
                      </a:br>
                      <a:r>
                        <a:rPr lang="en-US" sz="900" kern="1200" dirty="0">
                          <a:solidFill>
                            <a:schemeClr val="tx1"/>
                          </a:solidFill>
                          <a:latin typeface="+mn-lt"/>
                          <a:ea typeface="+mn-ea"/>
                          <a:cs typeface="+mn-cs"/>
                        </a:rPr>
                        <a:t>Profitability Index</a:t>
                      </a:r>
                    </a:p>
                  </a:txBody>
                  <a:tcPr marL="100800"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14.91</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13.70</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11.68</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8.50</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2278674"/>
                  </a:ext>
                </a:extLst>
              </a:tr>
              <a:tr h="347787">
                <a:tc>
                  <a:txBody>
                    <a:bodyPr/>
                    <a:lstStyle/>
                    <a:p>
                      <a:pPr marL="0" algn="l" defTabSz="816282" rtl="0" eaLnBrk="1" fontAlgn="ctr" latinLnBrk="0" hangingPunct="1"/>
                      <a:r>
                        <a:rPr lang="en-US" sz="900" kern="1200" dirty="0">
                          <a:solidFill>
                            <a:schemeClr val="tx1"/>
                          </a:solidFill>
                          <a:latin typeface="+mn-lt"/>
                          <a:ea typeface="+mn-ea"/>
                          <a:cs typeface="+mn-cs"/>
                        </a:rPr>
                        <a:t>Dimensional International Vector Index</a:t>
                      </a:r>
                    </a:p>
                  </a:txBody>
                  <a:tcPr marL="100800"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16.62</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10.55</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9.62</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8.82</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158236"/>
                  </a:ext>
                </a:extLst>
              </a:tr>
              <a:tr h="347787">
                <a:tc>
                  <a:txBody>
                    <a:bodyPr/>
                    <a:lstStyle/>
                    <a:p>
                      <a:pPr marL="0" algn="l" defTabSz="816282" rtl="0" eaLnBrk="1" fontAlgn="ctr" latinLnBrk="0" hangingPunct="1"/>
                      <a:r>
                        <a:rPr lang="en-US" sz="900" kern="1200" dirty="0">
                          <a:solidFill>
                            <a:schemeClr val="tx1"/>
                          </a:solidFill>
                          <a:latin typeface="+mn-lt"/>
                          <a:ea typeface="+mn-ea"/>
                          <a:cs typeface="+mn-cs"/>
                        </a:rPr>
                        <a:t>Dimensional Emerging Markets Adjusted Market Index</a:t>
                      </a:r>
                    </a:p>
                  </a:txBody>
                  <a:tcPr marL="100800"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10.47</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10.49</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10.11</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6.37</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4261213"/>
                  </a:ext>
                </a:extLst>
              </a:tr>
              <a:tr h="347787">
                <a:tc>
                  <a:txBody>
                    <a:bodyPr/>
                    <a:lstStyle/>
                    <a:p>
                      <a:pPr marL="0" algn="l" defTabSz="816282" rtl="0" eaLnBrk="1" fontAlgn="ctr" latinLnBrk="0" hangingPunct="1"/>
                      <a:r>
                        <a:rPr lang="en-US" sz="900" kern="1200" dirty="0">
                          <a:solidFill>
                            <a:schemeClr val="tx1"/>
                          </a:solidFill>
                          <a:latin typeface="+mn-lt"/>
                          <a:ea typeface="+mn-ea"/>
                          <a:cs typeface="+mn-cs"/>
                        </a:rPr>
                        <a:t>Dimensional Emerging Markets Value Index</a:t>
                      </a:r>
                    </a:p>
                  </a:txBody>
                  <a:tcPr marL="100800"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16.71</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6.80</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8.32</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4.87</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4102028"/>
                  </a:ext>
                </a:extLst>
              </a:tr>
              <a:tr h="347787">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ctr" latinLnBrk="0" hangingPunct="1"/>
                      <a:r>
                        <a:rPr lang="en-US" sz="900" kern="1200" dirty="0">
                          <a:solidFill>
                            <a:schemeClr val="tx1"/>
                          </a:solidFill>
                          <a:latin typeface="+mn-lt"/>
                          <a:ea typeface="+mn-ea"/>
                          <a:cs typeface="+mn-cs"/>
                        </a:rPr>
                        <a:t>S&amp;P Global REIT Index (gross dividends)</a:t>
                      </a:r>
                    </a:p>
                  </a:txBody>
                  <a:tcPr marL="100800"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28.27</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9.93</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8.70</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9.57</a:t>
                      </a:r>
                    </a:p>
                  </a:txBody>
                  <a:tcPr marL="10058" marR="10058" marT="10058" marB="10058"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3951158"/>
                  </a:ext>
                </a:extLst>
              </a:tr>
              <a:tr h="283464">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r>
                        <a:rPr lang="en-US" sz="1000" b="1" dirty="0">
                          <a:solidFill>
                            <a:srgbClr val="93A37C"/>
                          </a:solidFill>
                          <a:latin typeface="+mn-lt"/>
                        </a:rPr>
                        <a:t>Fixed Income</a:t>
                      </a:r>
                    </a:p>
                  </a:txBody>
                  <a:tcPr marL="100584" marR="100584" marT="50292" marB="50292" anchor="ctr">
                    <a:lnL>
                      <a:noFill/>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endParaRPr lang="en-US" sz="1000" b="1" kern="1200" dirty="0">
                        <a:solidFill>
                          <a:srgbClr val="93A37C"/>
                        </a:solidFill>
                        <a:latin typeface="+mn-lt"/>
                        <a:ea typeface="+mn-ea"/>
                        <a:cs typeface="+mn-cs"/>
                      </a:endParaRP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endParaRPr lang="en-US" sz="1000" b="1" kern="1200" dirty="0">
                        <a:solidFill>
                          <a:srgbClr val="93A37C"/>
                        </a:solidFill>
                        <a:latin typeface="+mn-lt"/>
                        <a:ea typeface="+mn-ea"/>
                        <a:cs typeface="+mn-cs"/>
                      </a:endParaRP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endParaRPr lang="en-US" sz="1000" b="1" kern="1200" dirty="0">
                        <a:solidFill>
                          <a:srgbClr val="93A37C"/>
                        </a:solidFill>
                        <a:latin typeface="+mn-lt"/>
                        <a:ea typeface="+mn-ea"/>
                        <a:cs typeface="+mn-cs"/>
                      </a:endParaRP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endParaRPr lang="en-US" sz="1000" b="1" kern="1200" dirty="0">
                        <a:solidFill>
                          <a:srgbClr val="93A37C"/>
                        </a:solidFill>
                        <a:latin typeface="+mn-lt"/>
                        <a:ea typeface="+mn-ea"/>
                        <a:cs typeface="+mn-cs"/>
                      </a:endParaRPr>
                    </a:p>
                  </a:txBody>
                  <a:tcPr marL="100584" marR="100584" marT="50292" marB="5029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6111393"/>
                  </a:ext>
                </a:extLst>
              </a:tr>
              <a:tr h="347787">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l" defTabSz="816282" rtl="0" eaLnBrk="1" fontAlgn="b" latinLnBrk="0" hangingPunct="1">
                        <a:lnSpc>
                          <a:spcPct val="100000"/>
                        </a:lnSpc>
                        <a:spcBef>
                          <a:spcPts val="0"/>
                        </a:spcBef>
                        <a:spcAft>
                          <a:spcPts val="0"/>
                        </a:spcAft>
                        <a:buClrTx/>
                        <a:buSzTx/>
                        <a:buFontTx/>
                        <a:buNone/>
                        <a:tabLst/>
                        <a:defRPr/>
                      </a:pPr>
                      <a:r>
                        <a:rPr lang="en-US" sz="900" kern="1200" dirty="0">
                          <a:solidFill>
                            <a:schemeClr val="tx1"/>
                          </a:solidFill>
                          <a:latin typeface="+mn-lt"/>
                          <a:ea typeface="+mn-ea"/>
                          <a:cs typeface="+mn-cs"/>
                        </a:rPr>
                        <a:t>Dimensional Short-Duration Real Return Index</a:t>
                      </a:r>
                    </a:p>
                  </a:txBody>
                  <a:tcPr marL="100584" marR="10058" marT="10058" marB="10058" anchor="ctr">
                    <a:lnL>
                      <a:noFill/>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7.00</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5.60</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3.76</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2.46</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6958972"/>
                  </a:ext>
                </a:extLst>
              </a:tr>
              <a:tr h="347787">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US Adjusted Investment Grade Index</a:t>
                      </a:r>
                    </a:p>
                  </a:txBody>
                  <a:tcPr marL="100584"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kumimoji="0" lang="en-US" sz="900" b="0" i="0" u="none" strike="noStrike" kern="1200" cap="none" spc="0" normalizeH="0" baseline="0" noProof="0" dirty="0">
                          <a:ln>
                            <a:noFill/>
                          </a:ln>
                          <a:solidFill>
                            <a:schemeClr val="tx1"/>
                          </a:solidFill>
                          <a:effectLst/>
                          <a:uLnTx/>
                          <a:uFillTx/>
                          <a:latin typeface="+mn-lt"/>
                          <a:ea typeface="+mn-ea"/>
                          <a:cs typeface="+mn-cs"/>
                        </a:rPr>
                        <a:t>-1.56</a:t>
                      </a:r>
                      <a:endParaRPr lang="en-GB" sz="900" kern="1200" dirty="0">
                        <a:solidFill>
                          <a:schemeClr val="tx1"/>
                        </a:solidFill>
                        <a:latin typeface="+mn-lt"/>
                        <a:ea typeface="+mn-ea"/>
                        <a:cs typeface="+mn-cs"/>
                      </a:endParaRP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5.66</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3.75</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3.39</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0714290"/>
                  </a:ext>
                </a:extLst>
              </a:tr>
              <a:tr h="347787">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Global Short-Term Government Index (Hedged to USD)</a:t>
                      </a:r>
                    </a:p>
                  </a:txBody>
                  <a:tcPr marL="100584"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0.07</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1.76</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1.62</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18228" rtl="0" eaLnBrk="1" latinLnBrk="0" hangingPunct="1">
                        <a:defRPr sz="2000" kern="1200">
                          <a:solidFill>
                            <a:schemeClr val="tx1"/>
                          </a:solidFill>
                          <a:latin typeface="Avenir LT 55 Roman"/>
                        </a:defRPr>
                      </a:lvl1pPr>
                      <a:lvl2pPr marL="509115" algn="l" defTabSz="1018228" rtl="0" eaLnBrk="1" latinLnBrk="0" hangingPunct="1">
                        <a:defRPr sz="2000" kern="1200">
                          <a:solidFill>
                            <a:schemeClr val="tx1"/>
                          </a:solidFill>
                          <a:latin typeface="Avenir LT 55 Roman"/>
                        </a:defRPr>
                      </a:lvl2pPr>
                      <a:lvl3pPr marL="1018228" algn="l" defTabSz="1018228" rtl="0" eaLnBrk="1" latinLnBrk="0" hangingPunct="1">
                        <a:defRPr sz="2000" kern="1200">
                          <a:solidFill>
                            <a:schemeClr val="tx1"/>
                          </a:solidFill>
                          <a:latin typeface="Avenir LT 55 Roman"/>
                        </a:defRPr>
                      </a:lvl3pPr>
                      <a:lvl4pPr marL="1527344" algn="l" defTabSz="1018228" rtl="0" eaLnBrk="1" latinLnBrk="0" hangingPunct="1">
                        <a:defRPr sz="2000" kern="1200">
                          <a:solidFill>
                            <a:schemeClr val="tx1"/>
                          </a:solidFill>
                          <a:latin typeface="Avenir LT 55 Roman"/>
                        </a:defRPr>
                      </a:lvl4pPr>
                      <a:lvl5pPr marL="2036458" algn="l" defTabSz="1018228" rtl="0" eaLnBrk="1" latinLnBrk="0" hangingPunct="1">
                        <a:defRPr sz="2000" kern="1200">
                          <a:solidFill>
                            <a:schemeClr val="tx1"/>
                          </a:solidFill>
                          <a:latin typeface="Avenir LT 55 Roman"/>
                        </a:defRPr>
                      </a:lvl5pPr>
                      <a:lvl6pPr marL="2545574" algn="l" defTabSz="1018228" rtl="0" eaLnBrk="1" latinLnBrk="0" hangingPunct="1">
                        <a:defRPr sz="2000" kern="1200">
                          <a:solidFill>
                            <a:schemeClr val="tx1"/>
                          </a:solidFill>
                          <a:latin typeface="Avenir LT 55 Roman"/>
                        </a:defRPr>
                      </a:lvl6pPr>
                      <a:lvl7pPr marL="3054686" algn="l" defTabSz="1018228" rtl="0" eaLnBrk="1" latinLnBrk="0" hangingPunct="1">
                        <a:defRPr sz="2000" kern="1200">
                          <a:solidFill>
                            <a:schemeClr val="tx1"/>
                          </a:solidFill>
                          <a:latin typeface="Avenir LT 55 Roman"/>
                        </a:defRPr>
                      </a:lvl7pPr>
                      <a:lvl8pPr marL="3563802" algn="l" defTabSz="1018228" rtl="0" eaLnBrk="1" latinLnBrk="0" hangingPunct="1">
                        <a:defRPr sz="2000" kern="1200">
                          <a:solidFill>
                            <a:schemeClr val="tx1"/>
                          </a:solidFill>
                          <a:latin typeface="Avenir LT 55 Roman"/>
                        </a:defRPr>
                      </a:lvl8pPr>
                      <a:lvl9pPr marL="4072914" algn="l" defTabSz="1018228" rtl="0" eaLnBrk="1" latinLnBrk="0" hangingPunct="1">
                        <a:defRPr sz="2000" kern="1200">
                          <a:solidFill>
                            <a:schemeClr val="tx1"/>
                          </a:solidFill>
                          <a:latin typeface="Avenir LT 55 Roman"/>
                        </a:defRPr>
                      </a:lvl9pPr>
                    </a:lstStyle>
                    <a:p>
                      <a:pPr marL="0" algn="ctr" defTabSz="816282" rtl="0" eaLnBrk="1" latinLnBrk="0" hangingPunct="1">
                        <a:spcAft>
                          <a:spcPts val="0"/>
                        </a:spcAft>
                      </a:pPr>
                      <a:r>
                        <a:rPr lang="en-GB" sz="900" kern="1200" dirty="0">
                          <a:solidFill>
                            <a:schemeClr val="tx1"/>
                          </a:solidFill>
                          <a:latin typeface="+mn-lt"/>
                          <a:ea typeface="+mn-ea"/>
                          <a:cs typeface="+mn-cs"/>
                        </a:rPr>
                        <a:t>1.26</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148427"/>
                  </a:ext>
                </a:extLst>
              </a:tr>
              <a:tr h="347787">
                <a:tc>
                  <a:txBody>
                    <a:body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Global Short-Term Government Variable Maturity Index (Hedged to USD)</a:t>
                      </a:r>
                    </a:p>
                  </a:txBody>
                  <a:tcPr marL="100584"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-1.55</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1.72</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1.39</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1.77</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902873"/>
                  </a:ext>
                </a:extLst>
              </a:tr>
              <a:tr h="347787">
                <a:tc>
                  <a:txBody>
                    <a:body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Global Government/Credit 1-3 Year Unhedged Index</a:t>
                      </a:r>
                    </a:p>
                  </a:txBody>
                  <a:tcPr marL="100584"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-1.82</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2.07</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1.79</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-0.16</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1995843"/>
                  </a:ext>
                </a:extLst>
              </a:tr>
              <a:tr h="347787">
                <a:tc>
                  <a:txBody>
                    <a:body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Global Adjusted Fixed Income Market</a:t>
                      </a:r>
                      <a:br>
                        <a:rPr lang="en-US" sz="900" kern="1200" dirty="0">
                          <a:solidFill>
                            <a:schemeClr val="tx1"/>
                          </a:solidFill>
                          <a:latin typeface="+mn-lt"/>
                          <a:ea typeface="+mn-ea"/>
                          <a:cs typeface="+mn-cs"/>
                        </a:rPr>
                      </a:br>
                      <a:r>
                        <a:rPr lang="en-US" sz="900" kern="1200" dirty="0">
                          <a:solidFill>
                            <a:schemeClr val="tx1"/>
                          </a:solidFill>
                          <a:latin typeface="+mn-lt"/>
                          <a:ea typeface="+mn-ea"/>
                          <a:cs typeface="+mn-cs"/>
                        </a:rPr>
                        <a:t>Index (Hedged to USD)</a:t>
                      </a:r>
                    </a:p>
                  </a:txBody>
                  <a:tcPr marL="100584"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-0.05</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7.73</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5.76</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6.43</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5696963"/>
                  </a:ext>
                </a:extLst>
              </a:tr>
              <a:tr h="347787">
                <a:tc>
                  <a:txBody>
                    <a:bodyPr/>
                    <a:lstStyle/>
                    <a:p>
                      <a:pPr marL="0" algn="l" defTabSz="816282" rtl="0" eaLnBrk="1" fontAlgn="b" latinLnBrk="0" hangingPunct="1">
                        <a:spcAft>
                          <a:spcPts val="0"/>
                        </a:spcAft>
                      </a:pPr>
                      <a:r>
                        <a:rPr lang="en-US" sz="900" kern="1200" dirty="0">
                          <a:solidFill>
                            <a:schemeClr val="tx1"/>
                          </a:solidFill>
                          <a:latin typeface="+mn-lt"/>
                          <a:ea typeface="+mn-ea"/>
                          <a:cs typeface="+mn-cs"/>
                        </a:rPr>
                        <a:t>Dimensional Targeted Credit Index (Hedged to USD)</a:t>
                      </a:r>
                    </a:p>
                  </a:txBody>
                  <a:tcPr marL="100584" marR="10058" marT="10058" marB="10058"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0.21</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4.83</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816282"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mn-lt"/>
                          <a:ea typeface="+mn-ea"/>
                          <a:cs typeface="+mn-cs"/>
                        </a:rPr>
                        <a:t>3.69</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816282" rtl="0" eaLnBrk="1" latinLnBrk="0" hangingPunct="1">
                        <a:spcAft>
                          <a:spcPts val="0"/>
                        </a:spcAft>
                      </a:pPr>
                      <a:r>
                        <a:rPr lang="en-GB" sz="900" kern="1200" dirty="0">
                          <a:solidFill>
                            <a:schemeClr val="tx1"/>
                          </a:solidFill>
                          <a:latin typeface="+mn-lt"/>
                          <a:ea typeface="+mn-ea"/>
                          <a:cs typeface="+mn-cs"/>
                        </a:rPr>
                        <a:t>4.48</a:t>
                      </a:r>
                    </a:p>
                  </a:txBody>
                  <a:tcPr marL="75438" marR="75438"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726431"/>
                  </a:ext>
                </a:extLst>
              </a:tr>
            </a:tbl>
          </a:graphicData>
        </a:graphic>
      </p:graphicFrame>
      <p:sp>
        <p:nvSpPr>
          <p:cNvPr id="2" name="Title 1">
            <a:extLst>
              <a:ext uri="{FF2B5EF4-FFF2-40B4-BE49-F238E27FC236}">
                <a16:creationId xmlns:a16="http://schemas.microsoft.com/office/drawing/2014/main" id="{CB1C1C98-8C55-40C0-95B4-B2B65CEA2037}"/>
              </a:ext>
            </a:extLst>
          </p:cNvPr>
          <p:cNvSpPr>
            <a:spLocks noGrp="1"/>
          </p:cNvSpPr>
          <p:nvPr>
            <p:ph type="title"/>
          </p:nvPr>
        </p:nvSpPr>
        <p:spPr/>
        <p:txBody>
          <a:bodyPr/>
          <a:lstStyle/>
          <a:p>
            <a:r>
              <a:rPr lang="en-US" dirty="0"/>
              <a:t>Dimensional Core Plus Wealth Index Models</a:t>
            </a:r>
          </a:p>
        </p:txBody>
      </p:sp>
      <p:sp>
        <p:nvSpPr>
          <p:cNvPr id="3" name="Slide Number Placeholder 2">
            <a:extLst>
              <a:ext uri="{FF2B5EF4-FFF2-40B4-BE49-F238E27FC236}">
                <a16:creationId xmlns:a16="http://schemas.microsoft.com/office/drawing/2014/main" id="{D821E64D-B761-4853-97C3-3085F0A04186}"/>
              </a:ext>
            </a:extLst>
          </p:cNvPr>
          <p:cNvSpPr>
            <a:spLocks noGrp="1"/>
          </p:cNvSpPr>
          <p:nvPr>
            <p:ph type="sldNum" sz="quarter" idx="12"/>
          </p:nvPr>
        </p:nvSpPr>
        <p:spPr/>
        <p:txBody>
          <a:bodyPr/>
          <a:lstStyle/>
          <a:p>
            <a:fld id="{66F6FF41-5833-4EBF-9145-362BCED2914A}" type="slidenum">
              <a:rPr lang="en-US" smtClean="0"/>
              <a:pPr/>
              <a:t>20</a:t>
            </a:fld>
            <a:endParaRPr lang="en-US" dirty="0"/>
          </a:p>
        </p:txBody>
      </p:sp>
      <p:sp>
        <p:nvSpPr>
          <p:cNvPr id="5" name="Text Placeholder 4">
            <a:extLst>
              <a:ext uri="{FF2B5EF4-FFF2-40B4-BE49-F238E27FC236}">
                <a16:creationId xmlns:a16="http://schemas.microsoft.com/office/drawing/2014/main" id="{D2F5B6AF-7153-4B84-B272-4EEC9FC4EB67}"/>
              </a:ext>
            </a:extLst>
          </p:cNvPr>
          <p:cNvSpPr>
            <a:spLocks noGrp="1"/>
          </p:cNvSpPr>
          <p:nvPr>
            <p:ph type="body" sz="quarter" idx="15"/>
          </p:nvPr>
        </p:nvSpPr>
        <p:spPr/>
        <p:txBody>
          <a:bodyPr/>
          <a:lstStyle/>
          <a:p>
            <a:r>
              <a:rPr lang="en-US" b="1" dirty="0"/>
              <a:t>Past performance is no guarantee of future results. Actual returns may be lower.</a:t>
            </a:r>
          </a:p>
          <a:p>
            <a:r>
              <a:rPr lang="en-US" dirty="0"/>
              <a:t>Indices are not available for direct investment. Index returns are not representative of actual portfolios and do not reflect costs and fees associated with an actual investment. See “Sources and Descriptions of Data” in the appendix for descriptions of Dimensional index data.</a:t>
            </a:r>
          </a:p>
        </p:txBody>
      </p:sp>
      <p:sp>
        <p:nvSpPr>
          <p:cNvPr id="7" name="Text Placeholder 6">
            <a:extLst>
              <a:ext uri="{FF2B5EF4-FFF2-40B4-BE49-F238E27FC236}">
                <a16:creationId xmlns:a16="http://schemas.microsoft.com/office/drawing/2014/main" id="{F7CE4BA9-502D-4D90-BD9E-EF8AC4F56BC8}"/>
              </a:ext>
            </a:extLst>
          </p:cNvPr>
          <p:cNvSpPr>
            <a:spLocks noGrp="1"/>
          </p:cNvSpPr>
          <p:nvPr>
            <p:ph type="body" sz="quarter" idx="14"/>
          </p:nvPr>
        </p:nvSpPr>
        <p:spPr/>
        <p:txBody>
          <a:bodyPr/>
          <a:lstStyle/>
          <a:p>
            <a:r>
              <a:rPr lang="en-US" dirty="0"/>
              <a:t>Period Returns as of November 30, 2021 (%)</a:t>
            </a:r>
          </a:p>
        </p:txBody>
      </p:sp>
      <p:pic>
        <p:nvPicPr>
          <p:cNvPr id="8" name="Picture Placeholder 2">
            <a:extLst>
              <a:ext uri="{FF2B5EF4-FFF2-40B4-BE49-F238E27FC236}">
                <a16:creationId xmlns:a16="http://schemas.microsoft.com/office/drawing/2014/main" id="{7BCE19A1-655A-4B8D-8568-67F41CAA32D5}"/>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085099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0311D30-56BD-404A-A5F8-D2CDE6794848}"/>
              </a:ext>
            </a:extLst>
          </p:cNvPr>
          <p:cNvSpPr>
            <a:spLocks noGrp="1"/>
          </p:cNvSpPr>
          <p:nvPr>
            <p:ph type="title"/>
          </p:nvPr>
        </p:nvSpPr>
        <p:spPr>
          <a:xfrm>
            <a:off x="421700" y="547465"/>
            <a:ext cx="6995160" cy="719060"/>
          </a:xfrm>
        </p:spPr>
        <p:txBody>
          <a:bodyPr/>
          <a:lstStyle/>
          <a:p>
            <a:r>
              <a:rPr lang="en-US" dirty="0"/>
              <a:t>Sources and Descriptions of Data</a:t>
            </a:r>
          </a:p>
        </p:txBody>
      </p:sp>
      <p:sp>
        <p:nvSpPr>
          <p:cNvPr id="3" name="Slide Number Placeholder 2">
            <a:extLst>
              <a:ext uri="{FF2B5EF4-FFF2-40B4-BE49-F238E27FC236}">
                <a16:creationId xmlns:a16="http://schemas.microsoft.com/office/drawing/2014/main" id="{84743B75-09B9-4138-97F7-BC3D983FD782}"/>
              </a:ext>
            </a:extLst>
          </p:cNvPr>
          <p:cNvSpPr>
            <a:spLocks noGrp="1"/>
          </p:cNvSpPr>
          <p:nvPr>
            <p:ph type="sldNum" sz="quarter" idx="12"/>
          </p:nvPr>
        </p:nvSpPr>
        <p:spPr/>
        <p:txBody>
          <a:bodyPr/>
          <a:lstStyle/>
          <a:p>
            <a:fld id="{66F6FF41-5833-4EBF-9145-362BCED2914A}" type="slidenum">
              <a:rPr lang="en-US" smtClean="0"/>
              <a:pPr/>
              <a:t>21</a:t>
            </a:fld>
            <a:endParaRPr lang="en-US" dirty="0"/>
          </a:p>
        </p:txBody>
      </p:sp>
      <p:sp>
        <p:nvSpPr>
          <p:cNvPr id="11" name="Text Placeholder 10">
            <a:extLst>
              <a:ext uri="{FF2B5EF4-FFF2-40B4-BE49-F238E27FC236}">
                <a16:creationId xmlns:a16="http://schemas.microsoft.com/office/drawing/2014/main" id="{0F9BA117-C44F-4313-BA65-A3F7CF358D34}"/>
              </a:ext>
            </a:extLst>
          </p:cNvPr>
          <p:cNvSpPr>
            <a:spLocks noGrp="1"/>
          </p:cNvSpPr>
          <p:nvPr>
            <p:ph type="body" sz="quarter" idx="15"/>
          </p:nvPr>
        </p:nvSpPr>
        <p:spPr>
          <a:xfrm>
            <a:off x="434226" y="9163910"/>
            <a:ext cx="6842874" cy="517712"/>
          </a:xfrm>
        </p:spPr>
        <p:txBody>
          <a:bodyPr/>
          <a:lstStyle/>
          <a:p>
            <a:pPr>
              <a:lnSpc>
                <a:spcPts val="800"/>
              </a:lnSpc>
            </a:pPr>
            <a:r>
              <a:rPr lang="en-US" dirty="0"/>
              <a:t>Indices are not available for direct investment; therefore, their performance does not reflect the expenses associated with the management of an actual portfolio. The returns of indices presented herein reflect hypothetical performance and do not represent returns that any investor actually attained. Changes in the assumptions upon which such performance is based may have a material impact on the hypothetical returns presented. Hypothetical </a:t>
            </a:r>
            <a:r>
              <a:rPr lang="en-US" dirty="0" err="1"/>
              <a:t>backtested</a:t>
            </a:r>
            <a:r>
              <a:rPr lang="en-US" dirty="0"/>
              <a:t> returns have many inherent limitations. Unlike actual performance, it does not represent actual trading. Since trades have not actually been executed, results may have under- or overcompensated for the impact, if any, of certain market factors, such as lack of liquidity, and may not reflect the impact that certain economic or market factors may have had on the decision-making process. Hypothetical </a:t>
            </a:r>
            <a:r>
              <a:rPr lang="en-US" dirty="0" err="1"/>
              <a:t>backtested</a:t>
            </a:r>
            <a:r>
              <a:rPr lang="en-US" dirty="0"/>
              <a:t> performance also is developed with the benefit of hindsight. Other periods selected may have different results, including losses. There can be no assurance that Dimensional Fund Advisors will achieve profits or avoid incurring substantial losses.</a:t>
            </a:r>
          </a:p>
        </p:txBody>
      </p:sp>
      <p:sp>
        <p:nvSpPr>
          <p:cNvPr id="12" name="Text Placeholder 11">
            <a:extLst>
              <a:ext uri="{FF2B5EF4-FFF2-40B4-BE49-F238E27FC236}">
                <a16:creationId xmlns:a16="http://schemas.microsoft.com/office/drawing/2014/main" id="{4ADF0284-B6F5-43C8-A94E-2E76E866F5F2}"/>
              </a:ext>
            </a:extLst>
          </p:cNvPr>
          <p:cNvSpPr>
            <a:spLocks noGrp="1"/>
          </p:cNvSpPr>
          <p:nvPr>
            <p:ph type="body" sz="quarter" idx="18"/>
          </p:nvPr>
        </p:nvSpPr>
        <p:spPr>
          <a:xfrm>
            <a:off x="429797" y="1309814"/>
            <a:ext cx="6842874" cy="7430530"/>
          </a:xfrm>
        </p:spPr>
        <p:txBody>
          <a:bodyPr numCol="2" spcCol="182880"/>
          <a:lstStyle/>
          <a:p>
            <a:pPr lvl="0">
              <a:lnSpc>
                <a:spcPct val="100000"/>
              </a:lnSpc>
              <a:spcBef>
                <a:spcPts val="0"/>
              </a:spcBef>
            </a:pPr>
            <a:r>
              <a:rPr lang="en-US" sz="800" b="1" dirty="0">
                <a:solidFill>
                  <a:prstClr val="black"/>
                </a:solidFill>
              </a:rPr>
              <a:t>DIMENSIONAL CORE PLUS 100/0 WEALTH INDEX MODEL</a:t>
            </a:r>
          </a:p>
          <a:p>
            <a:pPr lvl="0">
              <a:lnSpc>
                <a:spcPct val="100000"/>
              </a:lnSpc>
              <a:spcBef>
                <a:spcPts val="0"/>
              </a:spcBef>
            </a:pPr>
            <a:r>
              <a:rPr lang="en-US" sz="800" dirty="0">
                <a:solidFill>
                  <a:prstClr val="black"/>
                </a:solidFill>
              </a:rPr>
              <a:t>January 1985–present Dimensional Wealth Index Model data compiled by Dimensional. The Dimensional Core Plus 100/0 Wealth Index Model combines the following indices: Dimensional US Adjusted Market 2 Index, Dimensional US Adjusted Market Value Index, Dimensional US Large Cap High Profitability Index, Dimensional International Adjusted Market Index, Dimensional International Vector Index, Dimensional International Large Cap High Profitability Index, Dimensional Emerging Markets Adjusted Market Index, Dimensional Emerging Markets Value Index, and the S&amp;P Global REIT Index (gross dividends). The weight of the REIT index is based on the market capitalization weight of equity REITs within the global universe of eligible stocks and equity REITs, rounded to the nearest 1%. Within the remaining non-REIT allocation, US equities are overweight relative to their market capitalization weight. The weights of the US, developed ex US, and emerging markets equities are then rescaled to sum to the total non-REIT weight of the Wealth Index Model and are all rounded to the nearest 1%. Regional weights are rebalanced quarterly. Within the US equity allocation, each month the weights of the Dimensional US Adjusted Market 2 Index, Dimensional US Adjusted Market Value Index, and Dimensional US Large Cap High Profitability Index are 66.67%, 16.67%, and 16.67%, respectively. Within the developed ex US equity allocation, each month the weights of the Dimensional International Adjusted Market Index, Dimensional International Vector Index, and Dimensional International Large Cap High Profitability Index are 60%, 20%, and 20%, respectively. Within the emerging market equity allocation, each month the weights of the Dimensional Emerging Markets Adjusted Market Index and Dimensional Emerging Markets Value Index are equal. The Wealth Index Model returns are calculated monthly as a weighted average of the returns of the underlying indices. The Dimensional Core Plus 100/0 Wealth Index Model has been retrospectively calculated by Dimensional and did not exist prior to March 2020.</a:t>
            </a:r>
          </a:p>
          <a:p>
            <a:pPr lvl="0">
              <a:lnSpc>
                <a:spcPct val="100000"/>
              </a:lnSpc>
              <a:spcBef>
                <a:spcPts val="300"/>
              </a:spcBef>
            </a:pPr>
            <a:r>
              <a:rPr lang="en-US" sz="800" b="1" dirty="0">
                <a:solidFill>
                  <a:prstClr val="black"/>
                </a:solidFill>
              </a:rPr>
              <a:t>DIMENSIONAL CORE PLUS 80/20 WEALTH INDEX MODEL</a:t>
            </a:r>
          </a:p>
          <a:p>
            <a:pPr lvl="0">
              <a:lnSpc>
                <a:spcPct val="100000"/>
              </a:lnSpc>
              <a:spcBef>
                <a:spcPts val="0"/>
              </a:spcBef>
            </a:pPr>
            <a:r>
              <a:rPr lang="en-US" sz="800" dirty="0">
                <a:solidFill>
                  <a:prstClr val="black"/>
                </a:solidFill>
              </a:rPr>
              <a:t>January 1985–present Dimensional Wealth Index Model data compiled by Dimensional. 80% of the weight is allocated to the Dimensional Core Plus 100/0 Wealth Index Model and 20% of the weight is allocated to the Dimensional Global Adjusted Fixed Income Market Index (Hedged to USD). The Wealth Index Model returns are calculated monthly as a weighted average of the returns of the underlying indices. The Dimensional Global Adjusted Fixed Income Market Index (Hedged to USD) is represented by Bloomberg US Aggregate Bond Index from January 1985 to December 1989 and the Bloomberg Global Aggregate Bond Index (Hedged to USD) from January 1990 to January 1999. The Dimensional Core Plus 80/20 Wealth Index Model has been retrospectively calculated by Dimensional and did not exist prior to March 2020.</a:t>
            </a:r>
          </a:p>
          <a:p>
            <a:pPr lvl="0">
              <a:lnSpc>
                <a:spcPct val="100000"/>
              </a:lnSpc>
              <a:spcBef>
                <a:spcPts val="300"/>
              </a:spcBef>
            </a:pPr>
            <a:r>
              <a:rPr lang="en-US" sz="800" b="1" dirty="0">
                <a:solidFill>
                  <a:prstClr val="black"/>
                </a:solidFill>
              </a:rPr>
              <a:t>DIMENSIONAL CORE PLUS 60/40 WEALTH INDEX MODEL</a:t>
            </a:r>
          </a:p>
          <a:p>
            <a:pPr lvl="0">
              <a:lnSpc>
                <a:spcPct val="100000"/>
              </a:lnSpc>
              <a:spcBef>
                <a:spcPts val="0"/>
              </a:spcBef>
            </a:pPr>
            <a:r>
              <a:rPr lang="en-US" sz="800" dirty="0">
                <a:solidFill>
                  <a:prstClr val="black"/>
                </a:solidFill>
              </a:rPr>
              <a:t>January 1985–present Dimensional Wealth Index Model data compiled by Dimensional. 60% of the weight is allocated to the Dimensional Core Plus 100/0 Wealth Index Model and 40% of the weight is allocated to the following fixed income indices: Dimensional Global Adjusted Fixed Income Market Index (Hedged to USD) (20%) and Dimensional US Adjusted Investment Grade Index (20%). The Wealth Index Model returns are calculated monthly as a weighted average of the returns of the underlying indices. The Dimensional Global Adjusted Fixed Income Market Index (Hedged to USD) is represented by Bloomberg US Aggregate Bond Index from January 1985 to December 1989 and the Bloomberg Global Aggregate Bond Index (Hedged to USD) from January 1990 to January 1999. The Dimensional Core Plus 60/40 Wealth Index Model has been retrospectively calculated by Dimensional and did not exist prior to March 2020.</a:t>
            </a:r>
          </a:p>
          <a:p>
            <a:pPr lvl="0">
              <a:lnSpc>
                <a:spcPct val="100000"/>
              </a:lnSpc>
              <a:spcBef>
                <a:spcPts val="600"/>
              </a:spcBef>
            </a:pPr>
            <a:r>
              <a:rPr lang="en-US" sz="800" b="1" dirty="0">
                <a:solidFill>
                  <a:prstClr val="black"/>
                </a:solidFill>
              </a:rPr>
              <a:t>DIMENSIONAL CORE PLUS 40/60 WEALTH INDEX MODEL</a:t>
            </a:r>
          </a:p>
          <a:p>
            <a:pPr lvl="0">
              <a:lnSpc>
                <a:spcPct val="100000"/>
              </a:lnSpc>
              <a:spcBef>
                <a:spcPts val="0"/>
              </a:spcBef>
            </a:pPr>
            <a:r>
              <a:rPr lang="en-US" sz="800" dirty="0">
                <a:solidFill>
                  <a:prstClr val="black"/>
                </a:solidFill>
              </a:rPr>
              <a:t>January 1985–present Dimensional Wealth Index Model data compiled by Dimensional. 40% of the weight is allocated to the Dimensional Core Plus 100/0 Wealth Index Model and 60% of the weight is allocated to the following fixed income indices: Dimensional Targeted Credit Index (Hedged to USD) (20%), Dimensional Global Short-Term Government Variable Maturity Index (Hedged to USD) (20%), and Dimensional US Adjusted Investment Grade Index (20%). The Wealth Index Model returns are calculated monthly as a weighted average of the returns of the underlying indices. The Dimensional Targeted Credit Index is represented by the Bloomberg US Credit 1–3 Year Bond Index from January 1985 to January 1999. The Dimensional US Adjusted Investment Grade Index is represented by Bloomberg US Aggregate Bond Index from January 1985 to January 1989. The Dimensional Core Plus 40/60 Wealth Index Model has been retrospectively calculated by Dimensional and did not exist prior to March 2020.</a:t>
            </a:r>
          </a:p>
          <a:p>
            <a:pPr lvl="0">
              <a:lnSpc>
                <a:spcPct val="100000"/>
              </a:lnSpc>
              <a:spcBef>
                <a:spcPts val="300"/>
              </a:spcBef>
            </a:pPr>
            <a:r>
              <a:rPr lang="en-US" sz="800" b="1" dirty="0">
                <a:solidFill>
                  <a:prstClr val="black"/>
                </a:solidFill>
              </a:rPr>
              <a:t>DIMENSIONAL CORE PLUS 20/80 WEALTH INDEX MODEL</a:t>
            </a:r>
          </a:p>
          <a:p>
            <a:pPr lvl="0">
              <a:lnSpc>
                <a:spcPct val="100000"/>
              </a:lnSpc>
              <a:spcBef>
                <a:spcPts val="0"/>
              </a:spcBef>
            </a:pPr>
            <a:r>
              <a:rPr lang="en-US" sz="800" dirty="0">
                <a:solidFill>
                  <a:prstClr val="black"/>
                </a:solidFill>
              </a:rPr>
              <a:t>Dimensional Wealth Index Model data compiled by Dimensional. 20% of the weight is allocated to the Dimensional Core Plus 100/0 Wealth Index Model, and 80% of the weight is allocated to the following fixed income indices: Dimensional Global Government/Credit 1–3 Year Unhedged Index (30%), Dimensional Targeted Credit Index (Hedged to USD) (10%), Dimensional Global Short-Term Government Variable Maturity Index (Hedged to USD) (20%), and Dimensional US Adjusted Investment Grade Index (20%). The Wealth Index Model returns are calculated monthly as a weighted average of the returns of the underlying indices. The Dimensional Global Government/Credit 1–3 Year Unhedged Index is represented by the Bloomberg US Government/Credit 1–3 Year Bond Index from January 1985 to January 1999. The Dimensional Targeted Credit Index is represented by the Bloomberg US Credit 1–3 Year Bond Index from January 1985 to January 1999. The Dimensional US Adjusted Investment Grade Index is represented by Bloomberg US Aggregate Bond Index from January 1985 to January 1989. The Dimensional Core Plus 20/80 Wealth Index Model has been retrospectively calculated by Dimensional and did not exist prior to March 2020.</a:t>
            </a:r>
          </a:p>
          <a:p>
            <a:pPr lvl="0">
              <a:lnSpc>
                <a:spcPct val="100000"/>
              </a:lnSpc>
              <a:spcBef>
                <a:spcPts val="300"/>
              </a:spcBef>
            </a:pPr>
            <a:r>
              <a:rPr lang="en-US" sz="800" b="1" dirty="0">
                <a:solidFill>
                  <a:prstClr val="black"/>
                </a:solidFill>
              </a:rPr>
              <a:t>DIMENSIONAL CORE PLUS 0/100 WEALTH INDEX MODEL</a:t>
            </a:r>
          </a:p>
          <a:p>
            <a:pPr lvl="0">
              <a:lnSpc>
                <a:spcPct val="100000"/>
              </a:lnSpc>
              <a:spcBef>
                <a:spcPts val="0"/>
              </a:spcBef>
            </a:pPr>
            <a:r>
              <a:rPr lang="en-US" sz="800" dirty="0">
                <a:solidFill>
                  <a:prstClr val="black"/>
                </a:solidFill>
              </a:rPr>
              <a:t>Dimensional Wealth Index Model data compiled by Dimensional. The Dimensional Core Plus 0/100 Wealth Index Model combines the following indices: Dimensional Global Short-Term Government Index (Hedged to USD) (20%), Dimensional Global Government/Credit 1–3 Year Unhedged Index (40%), Dimensional Short-Duration Real Return Index (20%), and Dimensional Global Short-Term Government Variable Maturity Index (Hedged to USD) (20%). The Wealth Index Model returns are calculated monthly as a weighted average of the returns of the underlying indices. The Dimensional Global Short-Term Government Index (Hedged to USD) is represented by the Bloomberg US Government 1–3 Year Bond Index at 75% weight and the ICE </a:t>
            </a:r>
            <a:r>
              <a:rPr lang="en-US" sz="800" dirty="0" err="1">
                <a:solidFill>
                  <a:prstClr val="black"/>
                </a:solidFill>
              </a:rPr>
              <a:t>BofA</a:t>
            </a:r>
            <a:r>
              <a:rPr lang="en-US" sz="800" dirty="0">
                <a:solidFill>
                  <a:prstClr val="black"/>
                </a:solidFill>
              </a:rPr>
              <a:t> US 3-Month Treasury Bill Index at 25% weight from January 1985 to October 1992 and the Bloomberg US Government 1–2 Year Bond Index from November 1992 to January 1999. The Dimensional Global Government/Credit 1–3 Year Unhedged Index is represented by the Bloomberg US Government/Credit 1–3 Year Bond Index from January 1985 to January 1999. The Dimensional Short-Duration Real Return Index is not available back to 1985. The Dimensional Short-Duration Real Return Index is represented by Bloomberg US TIPS Index 1–5 Years from August 1997 to October 2006. Prior to August 1997, its weight is redistributed pro rata to the other fixed income indices. The Dimensional Core Plus 0/100 Wealth Index Model has been retrospectively calculated by Dimensional and did not exist prior to March 2020.</a:t>
            </a:r>
            <a:endParaRPr lang="en-US" dirty="0"/>
          </a:p>
        </p:txBody>
      </p:sp>
      <p:pic>
        <p:nvPicPr>
          <p:cNvPr id="7" name="Picture Placeholder 2">
            <a:extLst>
              <a:ext uri="{FF2B5EF4-FFF2-40B4-BE49-F238E27FC236}">
                <a16:creationId xmlns:a16="http://schemas.microsoft.com/office/drawing/2014/main" id="{C15E783B-FE49-4E04-8FAE-6B22F125E3E4}"/>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238322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0311D30-56BD-404A-A5F8-D2CDE6794848}"/>
              </a:ext>
            </a:extLst>
          </p:cNvPr>
          <p:cNvSpPr>
            <a:spLocks noGrp="1"/>
          </p:cNvSpPr>
          <p:nvPr>
            <p:ph type="title"/>
          </p:nvPr>
        </p:nvSpPr>
        <p:spPr>
          <a:xfrm>
            <a:off x="421700" y="547465"/>
            <a:ext cx="6995160" cy="719060"/>
          </a:xfrm>
        </p:spPr>
        <p:txBody>
          <a:bodyPr/>
          <a:lstStyle/>
          <a:p>
            <a:r>
              <a:rPr lang="en-US" dirty="0"/>
              <a:t>Sources and Descriptions of Data</a:t>
            </a:r>
          </a:p>
        </p:txBody>
      </p:sp>
      <p:sp>
        <p:nvSpPr>
          <p:cNvPr id="3" name="Slide Number Placeholder 2">
            <a:extLst>
              <a:ext uri="{FF2B5EF4-FFF2-40B4-BE49-F238E27FC236}">
                <a16:creationId xmlns:a16="http://schemas.microsoft.com/office/drawing/2014/main" id="{84743B75-09B9-4138-97F7-BC3D983FD782}"/>
              </a:ext>
            </a:extLst>
          </p:cNvPr>
          <p:cNvSpPr>
            <a:spLocks noGrp="1"/>
          </p:cNvSpPr>
          <p:nvPr>
            <p:ph type="sldNum" sz="quarter" idx="12"/>
          </p:nvPr>
        </p:nvSpPr>
        <p:spPr/>
        <p:txBody>
          <a:bodyPr/>
          <a:lstStyle/>
          <a:p>
            <a:fld id="{66F6FF41-5833-4EBF-9145-362BCED2914A}" type="slidenum">
              <a:rPr lang="en-US" smtClean="0"/>
              <a:pPr/>
              <a:t>22</a:t>
            </a:fld>
            <a:endParaRPr lang="en-US" dirty="0"/>
          </a:p>
        </p:txBody>
      </p:sp>
      <p:sp>
        <p:nvSpPr>
          <p:cNvPr id="11" name="Text Placeholder 10">
            <a:extLst>
              <a:ext uri="{FF2B5EF4-FFF2-40B4-BE49-F238E27FC236}">
                <a16:creationId xmlns:a16="http://schemas.microsoft.com/office/drawing/2014/main" id="{0F9BA117-C44F-4313-BA65-A3F7CF358D34}"/>
              </a:ext>
            </a:extLst>
          </p:cNvPr>
          <p:cNvSpPr>
            <a:spLocks noGrp="1"/>
          </p:cNvSpPr>
          <p:nvPr>
            <p:ph type="body" sz="quarter" idx="15"/>
          </p:nvPr>
        </p:nvSpPr>
        <p:spPr>
          <a:xfrm>
            <a:off x="434226" y="9163910"/>
            <a:ext cx="6842874" cy="517712"/>
          </a:xfrm>
        </p:spPr>
        <p:txBody>
          <a:bodyPr/>
          <a:lstStyle/>
          <a:p>
            <a:pPr>
              <a:lnSpc>
                <a:spcPts val="800"/>
              </a:lnSpc>
            </a:pPr>
            <a:r>
              <a:rPr lang="en-US" dirty="0"/>
              <a:t>Indices are not available for direct investment; therefore, their performance does not reflect the expenses associated with the management of an actual portfolio. The returns of indices presented herein reflect hypothetical performance and do not represent returns that any investor actually attained. Changes in the assumptions upon which such performance is based may have a material impact on the hypothetical returns presented. Hypothetical </a:t>
            </a:r>
            <a:r>
              <a:rPr lang="en-US" dirty="0" err="1"/>
              <a:t>backtested</a:t>
            </a:r>
            <a:r>
              <a:rPr lang="en-US" dirty="0"/>
              <a:t> returns have many inherent limitations. Unlike actual performance, it does not represent actual trading. Since trades have not actually been executed, results may have under- or overcompensated for the impact, if any, of certain market factors, such as lack of liquidity, and may not reflect the impact that certain economic or market factors may have had on the decision-making process. Hypothetical </a:t>
            </a:r>
            <a:r>
              <a:rPr lang="en-US" dirty="0" err="1"/>
              <a:t>backtested</a:t>
            </a:r>
            <a:r>
              <a:rPr lang="en-US" dirty="0"/>
              <a:t> performance also is developed with the benefit of hindsight. Other periods selected may have different results, including losses. There can be no assurance that Dimensional Fund Advisors will achieve profits or avoid incurring substantial losses.</a:t>
            </a:r>
          </a:p>
        </p:txBody>
      </p:sp>
      <p:sp>
        <p:nvSpPr>
          <p:cNvPr id="12" name="Text Placeholder 11">
            <a:extLst>
              <a:ext uri="{FF2B5EF4-FFF2-40B4-BE49-F238E27FC236}">
                <a16:creationId xmlns:a16="http://schemas.microsoft.com/office/drawing/2014/main" id="{4ADF0284-B6F5-43C8-A94E-2E76E866F5F2}"/>
              </a:ext>
            </a:extLst>
          </p:cNvPr>
          <p:cNvSpPr>
            <a:spLocks noGrp="1"/>
          </p:cNvSpPr>
          <p:nvPr>
            <p:ph type="body" sz="quarter" idx="18"/>
          </p:nvPr>
        </p:nvSpPr>
        <p:spPr>
          <a:xfrm>
            <a:off x="429797" y="1309814"/>
            <a:ext cx="6842874" cy="6882716"/>
          </a:xfrm>
        </p:spPr>
        <p:txBody>
          <a:bodyPr numCol="2" spcCol="182880"/>
          <a:lstStyle/>
          <a:p>
            <a:pPr lvl="0">
              <a:lnSpc>
                <a:spcPct val="100000"/>
              </a:lnSpc>
              <a:spcBef>
                <a:spcPts val="0"/>
              </a:spcBef>
            </a:pPr>
            <a:r>
              <a:rPr lang="en-US" sz="800" b="1" dirty="0">
                <a:solidFill>
                  <a:prstClr val="black"/>
                </a:solidFill>
              </a:rPr>
              <a:t>DIMENSIONAL US ADJUSTED MARKET 2 INDEX </a:t>
            </a:r>
          </a:p>
          <a:p>
            <a:pPr lvl="0">
              <a:lnSpc>
                <a:spcPct val="100000"/>
              </a:lnSpc>
              <a:spcBef>
                <a:spcPts val="0"/>
              </a:spcBef>
            </a:pPr>
            <a:r>
              <a:rPr lang="en-US" sz="800" dirty="0">
                <a:solidFill>
                  <a:prstClr val="black"/>
                </a:solidFill>
              </a:rPr>
              <a:t>January 1975–present Compiled by Dimensional from CRSP and </a:t>
            </a:r>
            <a:r>
              <a:rPr lang="en-US" sz="800" dirty="0" err="1">
                <a:solidFill>
                  <a:prstClr val="black"/>
                </a:solidFill>
              </a:rPr>
              <a:t>Compustat</a:t>
            </a:r>
            <a:r>
              <a:rPr lang="en-US" sz="800" dirty="0">
                <a:solidFill>
                  <a:prstClr val="black"/>
                </a:solidFill>
              </a:rPr>
              <a:t> data. Targets all securities of US companies traded on the NYSE, NYSE MKT (formerly AMEX), and Nasdaq Global Market with an emphasis on companies with smaller capitalization, lower relative price, and higher profitability, excluding those with the lowest profitability and highest relative price within the small cap universe. The index also excludes those companies with the highest asset growth within the small cap universe. Profitability is defined as operating income before depreciation and amortization minus interest expense divided by book equity. Asset growth is defined as change in total assets from the prior fiscal year to current fiscal year. The index </a:t>
            </a:r>
            <a:r>
              <a:rPr lang="en-US" sz="800" dirty="0" err="1">
                <a:solidFill>
                  <a:prstClr val="black"/>
                </a:solidFill>
              </a:rPr>
              <a:t>overweights</a:t>
            </a:r>
            <a:r>
              <a:rPr lang="en-US" sz="800" dirty="0">
                <a:solidFill>
                  <a:prstClr val="black"/>
                </a:solidFill>
              </a:rPr>
              <a:t> securities of companies with smaller capitalization and lower relative price to a greater degree than the Dimensional US Adjusted Market 1 Index. Exclusions: non-US companies, REITs, UITs, and investment companies. The index has been retroactively calculated by Dimensional and did not exist prior to March 2007. The calculation methodology was amended in January 2014 to include profitability as a factor in selecting securities for inclusion in the index. The calculation methodology was amended in December 2019 to include asset growth as a factor in selecting securities for inclusion in the index. Prior to January 1975 Targets all securities of US companies traded on the NYSE, NYSE MKT (formerly AMEX), and Nasdaq Global Market with an emphasis on companies with smaller capitalization and lower relative price.</a:t>
            </a:r>
          </a:p>
          <a:p>
            <a:pPr lvl="0">
              <a:lnSpc>
                <a:spcPct val="100000"/>
              </a:lnSpc>
              <a:spcBef>
                <a:spcPts val="600"/>
              </a:spcBef>
            </a:pPr>
            <a:r>
              <a:rPr lang="en-US" sz="800" b="1" dirty="0">
                <a:solidFill>
                  <a:prstClr val="black"/>
                </a:solidFill>
              </a:rPr>
              <a:t>DIMENSIONAL US LARGE CAP HIGH PROFITABILITY INDEX</a:t>
            </a:r>
          </a:p>
          <a:p>
            <a:pPr lvl="0">
              <a:lnSpc>
                <a:spcPct val="100000"/>
              </a:lnSpc>
              <a:spcBef>
                <a:spcPts val="0"/>
              </a:spcBef>
            </a:pPr>
            <a:r>
              <a:rPr lang="en-US" sz="800" dirty="0">
                <a:solidFill>
                  <a:prstClr val="black"/>
                </a:solidFill>
              </a:rPr>
              <a:t>Compiled by Dimensional from CRSP and </a:t>
            </a:r>
            <a:r>
              <a:rPr lang="en-US" sz="800" dirty="0" err="1">
                <a:solidFill>
                  <a:prstClr val="black"/>
                </a:solidFill>
              </a:rPr>
              <a:t>Compustat</a:t>
            </a:r>
            <a:r>
              <a:rPr lang="en-US" sz="800" dirty="0">
                <a:solidFill>
                  <a:prstClr val="black"/>
                </a:solidFill>
              </a:rPr>
              <a:t> data. Targets securities of US companies with market capitalizations above the 1,000th largest company whose profitability is in the top 35% of all large cap companies after the exclusion of utilities, companies lacking financial data, and companies with negative relative price. The index emphasizes companies with lower relative price, higher profitability, and lower market capitalization. Profitability is defined as operating income before depreciation and amortization minus interest expense divided by book equity. Exclusions: non-US companies, REITs, UITs, and investment companies. The index has been retroactively calculated by Dimensional and did not exist prior to December 2016.</a:t>
            </a:r>
          </a:p>
          <a:p>
            <a:pPr lvl="0">
              <a:lnSpc>
                <a:spcPct val="100000"/>
              </a:lnSpc>
              <a:spcBef>
                <a:spcPts val="600"/>
              </a:spcBef>
            </a:pPr>
            <a:r>
              <a:rPr lang="en-US" sz="800" b="1" dirty="0">
                <a:solidFill>
                  <a:prstClr val="black"/>
                </a:solidFill>
              </a:rPr>
              <a:t>DIMENSIONAL US ADJUSTED MARKET VALUE INDEX</a:t>
            </a:r>
          </a:p>
          <a:p>
            <a:pPr lvl="0">
              <a:lnSpc>
                <a:spcPct val="100000"/>
              </a:lnSpc>
              <a:spcBef>
                <a:spcPts val="0"/>
              </a:spcBef>
            </a:pPr>
            <a:r>
              <a:rPr lang="en-US" sz="800" dirty="0">
                <a:solidFill>
                  <a:prstClr val="black"/>
                </a:solidFill>
              </a:rPr>
              <a:t>January 1975–present Compiled by Dimensional from CRSP and </a:t>
            </a:r>
            <a:r>
              <a:rPr lang="en-US" sz="800" dirty="0" err="1">
                <a:solidFill>
                  <a:prstClr val="black"/>
                </a:solidFill>
              </a:rPr>
              <a:t>Compustat</a:t>
            </a:r>
            <a:r>
              <a:rPr lang="en-US" sz="800" dirty="0">
                <a:solidFill>
                  <a:prstClr val="black"/>
                </a:solidFill>
              </a:rPr>
              <a:t> data. Targets all securities of US companies traded on the NYSE, NYSE MKT (formerly AMEX), and Nasdaq Global Market with an emphasis on companies with smaller capitalization, lower relative price, and higher profitability, excluding those with the lowest profitability and highest relative price within the small cap universe. The index also excludes those companies with the highest asset growth within the small cap universe. Profitability is defined as operating income before depreciation and amortization minus interest expense divided by book equity. Asset growth is defined as change in total assets from the prior fiscal year to current fiscal year. The index </a:t>
            </a:r>
            <a:r>
              <a:rPr lang="en-US" sz="800" dirty="0" err="1">
                <a:solidFill>
                  <a:prstClr val="black"/>
                </a:solidFill>
              </a:rPr>
              <a:t>overweights</a:t>
            </a:r>
            <a:r>
              <a:rPr lang="en-US" sz="800" dirty="0">
                <a:solidFill>
                  <a:prstClr val="black"/>
                </a:solidFill>
              </a:rPr>
              <a:t> securities of companies with smaller capitalization and lower relative price to a greater degree than the Dimensional US Adjusted Market 2 Index. Exclusions: non-US companies, REITs, UITs, and investment companies. The index has been retroactively calculated by Dimensional and did not exist prior to March 2007. The calculation methodology was amended in January 2014 to include profitability as a factor in selecting securities for inclusion in the index. The calculation methodology was amended in December 2019 to include asset growth as a factor in selecting securities for inclusion in the index.</a:t>
            </a:r>
          </a:p>
          <a:p>
            <a:pPr lvl="0">
              <a:lnSpc>
                <a:spcPct val="100000"/>
              </a:lnSpc>
              <a:spcBef>
                <a:spcPts val="600"/>
              </a:spcBef>
            </a:pPr>
            <a:r>
              <a:rPr lang="en-US" sz="800" b="1" dirty="0">
                <a:solidFill>
                  <a:prstClr val="black"/>
                </a:solidFill>
              </a:rPr>
              <a:t>DIMENSIONAL INTERNATIONAL ADJUSTED MARKET INDEX</a:t>
            </a:r>
          </a:p>
          <a:p>
            <a:pPr lvl="0">
              <a:lnSpc>
                <a:spcPct val="100000"/>
              </a:lnSpc>
              <a:spcBef>
                <a:spcPts val="0"/>
              </a:spcBef>
            </a:pPr>
            <a:r>
              <a:rPr lang="en-US" sz="800" dirty="0">
                <a:solidFill>
                  <a:prstClr val="black"/>
                </a:solidFill>
              </a:rPr>
              <a:t>Compiled by Dimensional from Bloomberg securities data. Targets all the securities in the eligible markets with an emphasis on companies with smaller market capitalization, lower relative price, and higher profitability, excluding those with the lowest profitability and highest relative price within their country’s small cap universe. The index also excludes those companies with the highest asset growth within their country’s small cap universe. Profitability is defined as operating income before depreciation and amortization minus interest expense divided by book equity. Asset growth is defined as change in total assets from the prior fiscal year to current fiscal year. Exclusions: REITs and investment companies. The index has been retroactively calculated by Dimensional and did not exist prior to April 2008. The calculation methodology was amended in January 2014 to include profitability as a factor in selecting securities for inclusion in the index. The calculation methodology was amended in November 2019 to include asset growth as a factor in selecting securities for inclusion in the index.</a:t>
            </a:r>
          </a:p>
          <a:p>
            <a:pPr lvl="0">
              <a:lnSpc>
                <a:spcPct val="100000"/>
              </a:lnSpc>
              <a:spcBef>
                <a:spcPts val="600"/>
              </a:spcBef>
            </a:pPr>
            <a:r>
              <a:rPr lang="en-US" sz="800" b="1" dirty="0">
                <a:solidFill>
                  <a:prstClr val="black"/>
                </a:solidFill>
              </a:rPr>
              <a:t>DIMENSIONAL INTERNATIONAL LARGE CAP HIGH PROFITABILITY INDEX</a:t>
            </a:r>
          </a:p>
          <a:p>
            <a:pPr lvl="0">
              <a:lnSpc>
                <a:spcPct val="100000"/>
              </a:lnSpc>
              <a:spcBef>
                <a:spcPts val="0"/>
              </a:spcBef>
            </a:pPr>
            <a:r>
              <a:rPr lang="en-US" sz="800" dirty="0">
                <a:solidFill>
                  <a:prstClr val="black"/>
                </a:solidFill>
              </a:rPr>
              <a:t>Compiled by Dimensional from Bloomberg securities data. Targets large cap securities in the eligible markets whose profitability is in the top 35% of their country’s large cap securities, after the exclusion of utilities and companies with either negative or missing relative price data. The index emphasizes companies with lower relative price, higher profitability, and lower market capitalization. Profitability is defined as operating income before depreciation and amortization minus interest expense divided by book equity. Exclusions: REITs and investment companies. The index has been retroactively calculated by Dimensional and did not exist prior to December 2016.</a:t>
            </a:r>
          </a:p>
          <a:p>
            <a:pPr lvl="0">
              <a:lnSpc>
                <a:spcPct val="100000"/>
              </a:lnSpc>
              <a:spcBef>
                <a:spcPts val="600"/>
              </a:spcBef>
            </a:pPr>
            <a:r>
              <a:rPr lang="en-US" sz="800" b="1" dirty="0">
                <a:solidFill>
                  <a:prstClr val="black"/>
                </a:solidFill>
              </a:rPr>
              <a:t>DIMENSIONAL INTERNATIONAL VECTOR INDEX</a:t>
            </a:r>
          </a:p>
          <a:p>
            <a:pPr lvl="0">
              <a:lnSpc>
                <a:spcPct val="100000"/>
              </a:lnSpc>
              <a:spcBef>
                <a:spcPts val="0"/>
              </a:spcBef>
            </a:pPr>
            <a:r>
              <a:rPr lang="en-US" sz="800" dirty="0">
                <a:solidFill>
                  <a:prstClr val="black"/>
                </a:solidFill>
              </a:rPr>
              <a:t>Compiled by Dimensional from Bloomberg securities data. Targets all the securities in the eligible markets with an emphasis on companies with smaller market capitalization, lower relative price, and higher profitability, excluding those with the lowest profitability and highest relative price within their country’s small cap universe. The index also excludes those companies with the highest asset growth within their country’s small cap universe. Profitability is defined as operating income before depreciation and amortization minus interest expense divided by book equity. Asset growth is defined as change in total assets from the prior fiscal year to current fiscal year. The index </a:t>
            </a:r>
            <a:r>
              <a:rPr lang="en-US" sz="800" dirty="0" err="1">
                <a:solidFill>
                  <a:prstClr val="black"/>
                </a:solidFill>
              </a:rPr>
              <a:t>overweights</a:t>
            </a:r>
            <a:r>
              <a:rPr lang="en-US" sz="800" dirty="0">
                <a:solidFill>
                  <a:prstClr val="black"/>
                </a:solidFill>
              </a:rPr>
              <a:t> securities of companies with smaller capitalization and lower relative price to a greater degree than the Dimensional International Adjusted Market Index. Exclusions: REITs and investment companies. The index has been retroactively calculated by Dimensional and did not exist prior to April 2008. The calculation methodology was amended in January 2014 to include profitability as a factor in selecting securities for inclusion in the index. The calculation methodology was amended in November 2019 to include asset growth as a factor in selecting securities for inclusion in the index.</a:t>
            </a:r>
          </a:p>
        </p:txBody>
      </p:sp>
      <p:pic>
        <p:nvPicPr>
          <p:cNvPr id="7" name="Picture Placeholder 2">
            <a:extLst>
              <a:ext uri="{FF2B5EF4-FFF2-40B4-BE49-F238E27FC236}">
                <a16:creationId xmlns:a16="http://schemas.microsoft.com/office/drawing/2014/main" id="{144E2DF8-6CB0-4F0D-A84A-74C87FF279C5}"/>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228737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0311D30-56BD-404A-A5F8-D2CDE6794848}"/>
              </a:ext>
            </a:extLst>
          </p:cNvPr>
          <p:cNvSpPr>
            <a:spLocks noGrp="1"/>
          </p:cNvSpPr>
          <p:nvPr>
            <p:ph type="title"/>
          </p:nvPr>
        </p:nvSpPr>
        <p:spPr>
          <a:xfrm>
            <a:off x="421700" y="547465"/>
            <a:ext cx="6995160" cy="719060"/>
          </a:xfrm>
        </p:spPr>
        <p:txBody>
          <a:bodyPr/>
          <a:lstStyle/>
          <a:p>
            <a:r>
              <a:rPr lang="en-US" dirty="0"/>
              <a:t>Sources and Descriptions of Data</a:t>
            </a:r>
          </a:p>
        </p:txBody>
      </p:sp>
      <p:sp>
        <p:nvSpPr>
          <p:cNvPr id="3" name="Slide Number Placeholder 2">
            <a:extLst>
              <a:ext uri="{FF2B5EF4-FFF2-40B4-BE49-F238E27FC236}">
                <a16:creationId xmlns:a16="http://schemas.microsoft.com/office/drawing/2014/main" id="{84743B75-09B9-4138-97F7-BC3D983FD782}"/>
              </a:ext>
            </a:extLst>
          </p:cNvPr>
          <p:cNvSpPr>
            <a:spLocks noGrp="1"/>
          </p:cNvSpPr>
          <p:nvPr>
            <p:ph type="sldNum" sz="quarter" idx="12"/>
          </p:nvPr>
        </p:nvSpPr>
        <p:spPr/>
        <p:txBody>
          <a:bodyPr/>
          <a:lstStyle/>
          <a:p>
            <a:fld id="{66F6FF41-5833-4EBF-9145-362BCED2914A}" type="slidenum">
              <a:rPr lang="en-US" smtClean="0"/>
              <a:pPr/>
              <a:t>23</a:t>
            </a:fld>
            <a:endParaRPr lang="en-US" dirty="0"/>
          </a:p>
        </p:txBody>
      </p:sp>
      <p:sp>
        <p:nvSpPr>
          <p:cNvPr id="11" name="Text Placeholder 10">
            <a:extLst>
              <a:ext uri="{FF2B5EF4-FFF2-40B4-BE49-F238E27FC236}">
                <a16:creationId xmlns:a16="http://schemas.microsoft.com/office/drawing/2014/main" id="{0F9BA117-C44F-4313-BA65-A3F7CF358D34}"/>
              </a:ext>
            </a:extLst>
          </p:cNvPr>
          <p:cNvSpPr>
            <a:spLocks noGrp="1"/>
          </p:cNvSpPr>
          <p:nvPr>
            <p:ph type="body" sz="quarter" idx="15"/>
          </p:nvPr>
        </p:nvSpPr>
        <p:spPr>
          <a:xfrm>
            <a:off x="434226" y="9163910"/>
            <a:ext cx="6842874" cy="517712"/>
          </a:xfrm>
        </p:spPr>
        <p:txBody>
          <a:bodyPr/>
          <a:lstStyle/>
          <a:p>
            <a:pPr>
              <a:lnSpc>
                <a:spcPts val="800"/>
              </a:lnSpc>
            </a:pPr>
            <a:r>
              <a:rPr lang="en-US" dirty="0"/>
              <a:t>Indices are not available for direct investment; therefore, their performance does not reflect the expenses associated with the management of an actual portfolio. The returns of indices presented herein reflect hypothetical performance and do not represent returns that any investor actually attained. Changes in the assumptions upon which such performance is based may have a material impact on the hypothetical returns presented. Hypothetical </a:t>
            </a:r>
            <a:r>
              <a:rPr lang="en-US" dirty="0" err="1"/>
              <a:t>backtested</a:t>
            </a:r>
            <a:r>
              <a:rPr lang="en-US" dirty="0"/>
              <a:t> returns have many inherent limitations. Unlike actual performance, it does not represent actual trading. Since trades have not actually been executed, results may have under- or overcompensated for the impact, if any, of certain market factors, such as lack of liquidity, and may not reflect the impact that certain economic or market factors may have had on the decision-making process. Hypothetical </a:t>
            </a:r>
            <a:r>
              <a:rPr lang="en-US" dirty="0" err="1"/>
              <a:t>backtested</a:t>
            </a:r>
            <a:r>
              <a:rPr lang="en-US" dirty="0"/>
              <a:t> performance also is developed with the benefit of hindsight. Other periods selected may have different results, including losses. There can be no assurance that Dimensional Fund Advisors will achieve profits or avoid incurring substantial losses.</a:t>
            </a:r>
          </a:p>
        </p:txBody>
      </p:sp>
      <p:sp>
        <p:nvSpPr>
          <p:cNvPr id="12" name="Text Placeholder 11">
            <a:extLst>
              <a:ext uri="{FF2B5EF4-FFF2-40B4-BE49-F238E27FC236}">
                <a16:creationId xmlns:a16="http://schemas.microsoft.com/office/drawing/2014/main" id="{4ADF0284-B6F5-43C8-A94E-2E76E866F5F2}"/>
              </a:ext>
            </a:extLst>
          </p:cNvPr>
          <p:cNvSpPr>
            <a:spLocks noGrp="1"/>
          </p:cNvSpPr>
          <p:nvPr>
            <p:ph type="body" sz="quarter" idx="18"/>
          </p:nvPr>
        </p:nvSpPr>
        <p:spPr>
          <a:xfrm>
            <a:off x="429797" y="1309814"/>
            <a:ext cx="6842874" cy="6882716"/>
          </a:xfrm>
        </p:spPr>
        <p:txBody>
          <a:bodyPr numCol="2" spcCol="182880"/>
          <a:lstStyle/>
          <a:p>
            <a:pPr lvl="0">
              <a:lnSpc>
                <a:spcPct val="100000"/>
              </a:lnSpc>
              <a:spcBef>
                <a:spcPts val="300"/>
              </a:spcBef>
            </a:pPr>
            <a:r>
              <a:rPr lang="en-US" sz="800" b="1" dirty="0">
                <a:solidFill>
                  <a:prstClr val="black"/>
                </a:solidFill>
              </a:rPr>
              <a:t>DIMENSIONAL EMERGING MARKETS ADJUSTED MARKET INDEX</a:t>
            </a:r>
          </a:p>
          <a:p>
            <a:pPr lvl="0">
              <a:lnSpc>
                <a:spcPct val="100000"/>
              </a:lnSpc>
              <a:spcBef>
                <a:spcPts val="0"/>
              </a:spcBef>
            </a:pPr>
            <a:r>
              <a:rPr lang="en-US" sz="800" dirty="0">
                <a:solidFill>
                  <a:prstClr val="black"/>
                </a:solidFill>
              </a:rPr>
              <a:t>Compiled by Dimensional from Bloomberg securities data. Targets all securities in the eligible markets with an emphasis on companies with smaller market capitalization, lower relative price, and higher profitability, excluding those with the lowest profitability and highest relative price within their country’s small cap universe. The index also excludes those companies with the highest asset growth within their country’s small cap universe. Profitability is defined as operating income before depreciation and amortization minus interest expense divided by book equity. Asset growth is defined as change in total assets from the prior fiscal year to current fiscal year. Exclusions: REITs and investment companies. The index has been retroactively calculated by Dimensional and did not exist prior to April 2008. The calculation methodology was amended in January 2014 to include profitability as a factor in selecting securities for inclusion in the index. The calculation methodology was amended in November 2019 to include asset growth as a factor in selecting securities for inclusion in the index.</a:t>
            </a:r>
            <a:endParaRPr lang="en-US" sz="800" b="1" dirty="0">
              <a:solidFill>
                <a:prstClr val="black"/>
              </a:solidFill>
            </a:endParaRPr>
          </a:p>
          <a:p>
            <a:pPr lvl="0">
              <a:lnSpc>
                <a:spcPct val="100000"/>
              </a:lnSpc>
              <a:spcBef>
                <a:spcPts val="600"/>
              </a:spcBef>
            </a:pPr>
            <a:r>
              <a:rPr lang="en-US" sz="800" b="1" dirty="0">
                <a:solidFill>
                  <a:prstClr val="black"/>
                </a:solidFill>
              </a:rPr>
              <a:t>DIMENSIONAL EMERGING MARKETS VALUE INDEX</a:t>
            </a:r>
          </a:p>
          <a:p>
            <a:pPr lvl="0">
              <a:lnSpc>
                <a:spcPct val="100000"/>
              </a:lnSpc>
              <a:spcBef>
                <a:spcPts val="0"/>
              </a:spcBef>
            </a:pPr>
            <a:r>
              <a:rPr lang="en-US" sz="800" dirty="0">
                <a:solidFill>
                  <a:prstClr val="black"/>
                </a:solidFill>
              </a:rPr>
              <a:t>January 1990–present Compiled by Dimensional from Bloomberg securities data. Targets securities of companies whose relative price is in the bottom 33% of their country’s companies, after the exclusion of utilities and companies with either negative or missing relative price data. The index emphasizes companies with smaller capitalization, lower relative price, and higher profitability, excluding those with the lowest profitability within their country’s small cap universe. The index also excludes those companies with the highest asset growth within their country’s small cap universe. Profitability is defined as operating income before depreciation and amortization minus interest expense divided by book equity. Asset growth is defined as change in total assets from the prior fiscal year to current fiscal year. Exclusions: REITs and investment companies. The index has been retroactively calculated by Dimensional and did not exist prior to April 2008. The calculation methodology was amended in January 2014 to include profitability as a factor in selecting securities for inclusion in the index. The calculation methodology was amended in November 2019 to include asset growth as a factor in selecting securities for inclusion in the index.</a:t>
            </a:r>
          </a:p>
          <a:p>
            <a:pPr lvl="0">
              <a:lnSpc>
                <a:spcPct val="100000"/>
              </a:lnSpc>
              <a:spcBef>
                <a:spcPts val="600"/>
              </a:spcBef>
            </a:pPr>
            <a:r>
              <a:rPr lang="en-US" sz="800" b="1" dirty="0">
                <a:solidFill>
                  <a:prstClr val="black"/>
                </a:solidFill>
              </a:rPr>
              <a:t>S&amp;P GLOBAL REIT INDEX</a:t>
            </a:r>
          </a:p>
          <a:p>
            <a:pPr lvl="0">
              <a:lnSpc>
                <a:spcPct val="100000"/>
              </a:lnSpc>
              <a:spcBef>
                <a:spcPts val="0"/>
              </a:spcBef>
            </a:pPr>
            <a:r>
              <a:rPr lang="en-US" sz="800" dirty="0">
                <a:solidFill>
                  <a:prstClr val="black"/>
                </a:solidFill>
              </a:rPr>
              <a:t>Shown in gross dividends. S&amp;P data © 2022 S&amp;P Dow Jones Indices LLC, a division of S&amp;P Global. All rights reserved.</a:t>
            </a:r>
          </a:p>
          <a:p>
            <a:pPr lvl="0">
              <a:lnSpc>
                <a:spcPct val="100000"/>
              </a:lnSpc>
              <a:spcBef>
                <a:spcPts val="600"/>
              </a:spcBef>
            </a:pPr>
            <a:r>
              <a:rPr lang="en-US" sz="800" b="1" dirty="0">
                <a:solidFill>
                  <a:prstClr val="black"/>
                </a:solidFill>
              </a:rPr>
              <a:t>DIMENSIONAL SHORT-DURATION REAL RETURN INDEX</a:t>
            </a:r>
          </a:p>
          <a:p>
            <a:pPr lvl="0">
              <a:lnSpc>
                <a:spcPct val="100000"/>
              </a:lnSpc>
              <a:spcBef>
                <a:spcPts val="0"/>
              </a:spcBef>
            </a:pPr>
            <a:r>
              <a:rPr lang="en-US" sz="800" dirty="0">
                <a:solidFill>
                  <a:prstClr val="black"/>
                </a:solidFill>
              </a:rPr>
              <a:t>Compiled by Dimensional using data provided by Bloomberg. Includes securities in Bloomberg US 3–5 Year Government, Credit </a:t>
            </a:r>
            <a:r>
              <a:rPr lang="en-US" sz="800" dirty="0" err="1">
                <a:solidFill>
                  <a:prstClr val="black"/>
                </a:solidFill>
              </a:rPr>
              <a:t>Aaa</a:t>
            </a:r>
            <a:r>
              <a:rPr lang="en-US" sz="800" dirty="0">
                <a:solidFill>
                  <a:prstClr val="black"/>
                </a:solidFill>
              </a:rPr>
              <a:t>, Aa, A, Baa indices; Bloomberg US 1–3 Year Government, Credit </a:t>
            </a:r>
            <a:r>
              <a:rPr lang="en-US" sz="800" dirty="0" err="1">
                <a:solidFill>
                  <a:prstClr val="black"/>
                </a:solidFill>
              </a:rPr>
              <a:t>Aaa</a:t>
            </a:r>
            <a:r>
              <a:rPr lang="en-US" sz="800" dirty="0">
                <a:solidFill>
                  <a:prstClr val="black"/>
                </a:solidFill>
              </a:rPr>
              <a:t>, Aa, A, Baa indices; Bloomberg Inflation Swap USD 2YR Zero Coupon Index (Excess Return); and Bloomberg Inflation Swap USD 5YR Zero Coupon Index (Excess Return). For the fixed income component of the index, we do the following: (1) Securities can be over- or underweighted based on government/credit spreads. When the difference in yields between credit and government bonds is narrow, government bonds may be overweighted. When the difference in yields between credit and government bonds is wide, government bonds may be underweighted. (2) Securities can be over- or underweighted with respect to their market cap weight based on credit spreads. When the difference in yields between AAA+AA and A+BBB is narrow, AAA+AA bonds may be held above market cap weight. When the difference in yields between AAA+AA and A+BBB is wide, AAA+AA bonds may be held below market cap weight. When the difference in yields between AAA+AA and BBB is narrow, BBB bonds may be held below market cap weight. When the difference in yields between AAA+AA and BBB is wide, BBB bonds may be held above market cap weight. (3) The duration of the index is based on the term spread (of real yields) between the real yields of the 3–5 year and 1–3 year credit bonds. Real yield is defined as nominal yield minus inflation swap rate. When the term spread is wide, the duration of the index can be longer than the duration of Bloomberg US Credit 1–5 Year Index. When the term spread is narrow, the duration of the index can be shorter than the duration of Bloomberg US Credit 1–5 Year Index. (4) The duration of the government component is based on the term spread (of real yields) between 3–5 year government bonds and 1–3 year government bonds. When the term spread is wide, the duration of the government component can be longer than the duration of Bloomberg US Government 1–5 Year Index. When the term spread is narrow, the duration of the index can be shorter than the duration of Bloomberg US Government 1–5 Year Index. We use the 2-year and 5-year inflation swap indices to construct an index to match the duration of the fixed income component. The Dimensional index return is the sum of the fixed income component and the inflation swap index return component. Rebalanced monthly. The index has been retroactively calculated by Dimensional and did not exist prior to January 2020. </a:t>
            </a:r>
          </a:p>
          <a:p>
            <a:pPr lvl="0">
              <a:lnSpc>
                <a:spcPct val="100000"/>
              </a:lnSpc>
              <a:spcBef>
                <a:spcPts val="600"/>
              </a:spcBef>
            </a:pPr>
            <a:r>
              <a:rPr lang="en-US" sz="800" b="1" dirty="0">
                <a:solidFill>
                  <a:prstClr val="black"/>
                </a:solidFill>
              </a:rPr>
              <a:t>DIMENSIONAL US ADJUSTED INVESTMENT GRADE INDEX</a:t>
            </a:r>
          </a:p>
          <a:p>
            <a:pPr lvl="0">
              <a:lnSpc>
                <a:spcPct val="100000"/>
              </a:lnSpc>
              <a:spcBef>
                <a:spcPts val="0"/>
              </a:spcBef>
            </a:pPr>
            <a:r>
              <a:rPr lang="en-US" sz="800" dirty="0">
                <a:solidFill>
                  <a:prstClr val="black"/>
                </a:solidFill>
              </a:rPr>
              <a:t>Compiled by Dimensional using data provided by Bloomberg. Includes securities in Bloomberg US 3–10 Year Government, Credit </a:t>
            </a:r>
            <a:r>
              <a:rPr lang="en-US" sz="800" dirty="0" err="1">
                <a:solidFill>
                  <a:prstClr val="black"/>
                </a:solidFill>
              </a:rPr>
              <a:t>Aaa</a:t>
            </a:r>
            <a:r>
              <a:rPr lang="en-US" sz="800" dirty="0">
                <a:solidFill>
                  <a:prstClr val="black"/>
                </a:solidFill>
              </a:rPr>
              <a:t>, Aa, A, Baa indices; and Bloomberg US 1–3 Year Government, Credit </a:t>
            </a:r>
            <a:r>
              <a:rPr lang="en-US" sz="800" dirty="0" err="1">
                <a:solidFill>
                  <a:prstClr val="black"/>
                </a:solidFill>
              </a:rPr>
              <a:t>Aaa</a:t>
            </a:r>
            <a:r>
              <a:rPr lang="en-US" sz="800" dirty="0">
                <a:solidFill>
                  <a:prstClr val="black"/>
                </a:solidFill>
              </a:rPr>
              <a:t>, Aa, A, Baa indices. Securities can be over- or underweighted based on government/credit spreads. When the difference in yields between credit and government bonds is narrow, government bonds may be held above 50%. When the difference in yields between credit and government bonds is wide, government bonds may be held below 50%. Securities can be over or underweighted with respect to their market cap weight based on credit spreads. When the difference in yields between AAA+AA and A+BBB is narrow, AAA+AA bonds may be held above market cap weight. When the difference in yields between AAA+AA and A+BBB is wide, AAA+AA bonds may be held below market cap weight. When the difference in yields between AAA+AA and BBB is narrow, BBB bonds may be held below market cap weight. When the difference in yields between AAA+AA and BBB is wide, BBB bonds may be held above market cap weight. The duration of the index is based on the term spread between 5–10 year government/credit bonds and 1–3 year government/credit bonds. When the term spread is wide, the duration of the index can be longer than the duration of Bloomberg US Aggregate Index. When the term spread is narrow, the duration of the index can be shorter than the duration of Bloomberg US Aggregate Index. The duration of the government component is based on the term spread between 5–10 year government bonds and 1–3 year government bonds. When the term spread is wide, the duration of the government component can be longer than the duration of Bloomberg US Government Index. When the term spread is narrow, the duration of the index can be shorter than the duration of Bloomberg US Government Index. The index has been retroactively calculated by Dimensional and did not exist prior to January 2017.</a:t>
            </a:r>
          </a:p>
        </p:txBody>
      </p:sp>
      <p:pic>
        <p:nvPicPr>
          <p:cNvPr id="7" name="Picture Placeholder 2">
            <a:extLst>
              <a:ext uri="{FF2B5EF4-FFF2-40B4-BE49-F238E27FC236}">
                <a16:creationId xmlns:a16="http://schemas.microsoft.com/office/drawing/2014/main" id="{B2733986-2555-434F-A3DD-B93F9357A9C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869341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0311D30-56BD-404A-A5F8-D2CDE6794848}"/>
              </a:ext>
            </a:extLst>
          </p:cNvPr>
          <p:cNvSpPr>
            <a:spLocks noGrp="1"/>
          </p:cNvSpPr>
          <p:nvPr>
            <p:ph type="title"/>
          </p:nvPr>
        </p:nvSpPr>
        <p:spPr>
          <a:xfrm>
            <a:off x="421700" y="547465"/>
            <a:ext cx="6995160" cy="719060"/>
          </a:xfrm>
        </p:spPr>
        <p:txBody>
          <a:bodyPr/>
          <a:lstStyle/>
          <a:p>
            <a:r>
              <a:rPr lang="en-US" dirty="0"/>
              <a:t>Sources and Descriptions of Data</a:t>
            </a:r>
          </a:p>
        </p:txBody>
      </p:sp>
      <p:sp>
        <p:nvSpPr>
          <p:cNvPr id="3" name="Slide Number Placeholder 2">
            <a:extLst>
              <a:ext uri="{FF2B5EF4-FFF2-40B4-BE49-F238E27FC236}">
                <a16:creationId xmlns:a16="http://schemas.microsoft.com/office/drawing/2014/main" id="{84743B75-09B9-4138-97F7-BC3D983FD782}"/>
              </a:ext>
            </a:extLst>
          </p:cNvPr>
          <p:cNvSpPr>
            <a:spLocks noGrp="1"/>
          </p:cNvSpPr>
          <p:nvPr>
            <p:ph type="sldNum" sz="quarter" idx="12"/>
          </p:nvPr>
        </p:nvSpPr>
        <p:spPr/>
        <p:txBody>
          <a:bodyPr/>
          <a:lstStyle/>
          <a:p>
            <a:fld id="{66F6FF41-5833-4EBF-9145-362BCED2914A}" type="slidenum">
              <a:rPr lang="en-US" smtClean="0"/>
              <a:pPr/>
              <a:t>24</a:t>
            </a:fld>
            <a:endParaRPr lang="en-US" dirty="0"/>
          </a:p>
        </p:txBody>
      </p:sp>
      <p:sp>
        <p:nvSpPr>
          <p:cNvPr id="11" name="Text Placeholder 10">
            <a:extLst>
              <a:ext uri="{FF2B5EF4-FFF2-40B4-BE49-F238E27FC236}">
                <a16:creationId xmlns:a16="http://schemas.microsoft.com/office/drawing/2014/main" id="{0F9BA117-C44F-4313-BA65-A3F7CF358D34}"/>
              </a:ext>
            </a:extLst>
          </p:cNvPr>
          <p:cNvSpPr>
            <a:spLocks noGrp="1"/>
          </p:cNvSpPr>
          <p:nvPr>
            <p:ph type="body" sz="quarter" idx="15"/>
          </p:nvPr>
        </p:nvSpPr>
        <p:spPr>
          <a:xfrm>
            <a:off x="434226" y="9163910"/>
            <a:ext cx="6842874" cy="517712"/>
          </a:xfrm>
        </p:spPr>
        <p:txBody>
          <a:bodyPr/>
          <a:lstStyle/>
          <a:p>
            <a:pPr>
              <a:lnSpc>
                <a:spcPts val="800"/>
              </a:lnSpc>
            </a:pPr>
            <a:r>
              <a:rPr lang="en-US" dirty="0"/>
              <a:t>Indices are not available for direct investment; therefore, their performance does not reflect the expenses associated with the management of an actual portfolio. The returns of indices presented herein reflect hypothetical performance and do not represent returns that any investor actually attained. Changes in the assumptions upon which such performance is based may have a material impact on the hypothetical returns presented. Hypothetical </a:t>
            </a:r>
            <a:r>
              <a:rPr lang="en-US" dirty="0" err="1"/>
              <a:t>backtested</a:t>
            </a:r>
            <a:r>
              <a:rPr lang="en-US" dirty="0"/>
              <a:t> returns have many inherent limitations. Unlike actual performance, it does not represent actual trading. Since trades have not actually been executed, results may have under- or overcompensated for the impact, if any, of certain market factors, such as lack of liquidity, and may not reflect the impact that certain economic or market factors may have had on the decision-making process. Hypothetical </a:t>
            </a:r>
            <a:r>
              <a:rPr lang="en-US" dirty="0" err="1"/>
              <a:t>backtested</a:t>
            </a:r>
            <a:r>
              <a:rPr lang="en-US" dirty="0"/>
              <a:t> performance also is developed with the benefit of hindsight. Other periods selected may have different results, including losses. There can be no assurance that Dimensional Fund Advisors will achieve profits or avoid incurring substantial losses.</a:t>
            </a:r>
          </a:p>
        </p:txBody>
      </p:sp>
      <p:sp>
        <p:nvSpPr>
          <p:cNvPr id="12" name="Text Placeholder 11">
            <a:extLst>
              <a:ext uri="{FF2B5EF4-FFF2-40B4-BE49-F238E27FC236}">
                <a16:creationId xmlns:a16="http://schemas.microsoft.com/office/drawing/2014/main" id="{4ADF0284-B6F5-43C8-A94E-2E76E866F5F2}"/>
              </a:ext>
            </a:extLst>
          </p:cNvPr>
          <p:cNvSpPr>
            <a:spLocks noGrp="1"/>
          </p:cNvSpPr>
          <p:nvPr>
            <p:ph type="body" sz="quarter" idx="18"/>
          </p:nvPr>
        </p:nvSpPr>
        <p:spPr>
          <a:xfrm>
            <a:off x="429797" y="1309814"/>
            <a:ext cx="6842874" cy="4992132"/>
          </a:xfrm>
        </p:spPr>
        <p:txBody>
          <a:bodyPr numCol="2" spcCol="182880"/>
          <a:lstStyle/>
          <a:p>
            <a:pPr lvl="0">
              <a:lnSpc>
                <a:spcPct val="100000"/>
              </a:lnSpc>
              <a:spcBef>
                <a:spcPts val="300"/>
              </a:spcBef>
            </a:pPr>
            <a:r>
              <a:rPr lang="en-US" sz="800" b="1" dirty="0">
                <a:solidFill>
                  <a:prstClr val="black"/>
                </a:solidFill>
              </a:rPr>
              <a:t>DIMENSIONAL GLOBAL SHORT-TERM GOVERNMENT INDEX (HEDGED TO USD)</a:t>
            </a:r>
          </a:p>
          <a:p>
            <a:pPr lvl="0">
              <a:lnSpc>
                <a:spcPct val="100000"/>
              </a:lnSpc>
              <a:spcBef>
                <a:spcPts val="0"/>
              </a:spcBef>
            </a:pPr>
            <a:r>
              <a:rPr lang="en-US" sz="800" dirty="0">
                <a:solidFill>
                  <a:prstClr val="black"/>
                </a:solidFill>
              </a:rPr>
              <a:t>Compiled by Dimensional using data provided by Bloomberg. Based on securities in the universe of Bloomberg Global Aggregate 1–2 Year Index; includes global government bonds only. Within the eligible universe, we apply market weights to construct the index. Currency exposure is hedged to USD. Rebalanced monthly.</a:t>
            </a:r>
            <a:r>
              <a:rPr lang="en-US" sz="800" dirty="0">
                <a:solidFill>
                  <a:srgbClr val="FF0000"/>
                </a:solidFill>
              </a:rPr>
              <a:t> </a:t>
            </a:r>
            <a:r>
              <a:rPr lang="en-US" sz="800" dirty="0">
                <a:solidFill>
                  <a:prstClr val="black"/>
                </a:solidFill>
              </a:rPr>
              <a:t>The index has been retroactively calculated by Dimensional and did not exist prior to January 2020.</a:t>
            </a:r>
            <a:endParaRPr lang="en-US" sz="800" b="1" dirty="0">
              <a:solidFill>
                <a:prstClr val="black"/>
              </a:solidFill>
            </a:endParaRPr>
          </a:p>
          <a:p>
            <a:pPr lvl="0">
              <a:lnSpc>
                <a:spcPct val="100000"/>
              </a:lnSpc>
              <a:spcBef>
                <a:spcPts val="600"/>
              </a:spcBef>
            </a:pPr>
            <a:r>
              <a:rPr lang="en-US" sz="800" b="1" dirty="0">
                <a:solidFill>
                  <a:prstClr val="black"/>
                </a:solidFill>
              </a:rPr>
              <a:t>DIMENSIONAL GLOBAL SHORT-TERM GOVERNMENT VARIABLE MATURITY INDEX (HEDGED TO USD)</a:t>
            </a:r>
          </a:p>
          <a:p>
            <a:pPr lvl="0">
              <a:lnSpc>
                <a:spcPct val="100000"/>
              </a:lnSpc>
              <a:spcBef>
                <a:spcPts val="0"/>
              </a:spcBef>
            </a:pPr>
            <a:r>
              <a:rPr lang="en-US" sz="800" dirty="0">
                <a:solidFill>
                  <a:prstClr val="black"/>
                </a:solidFill>
              </a:rPr>
              <a:t>Compiled by Dimensional using FTSE data © 2022. Includes securities in the FTSE World Government Bond 1–3 Years and 3–5 Years indices. Countries: Austria, Australia, Belgium, Canada, France, Germany, Japan, the Netherlands, New Zealand, Norway, Spain, Sweden, Switzerland, the UK, and the US. Countries with the steepest yield curves are overweight with respect to their market cap weight. For countries included, duration corresponds to the steepest segment of that country’s yield curve. Currency exposure is hedged to USD. Rebalanced monthly. The index has been retroactively calculated by Dimensional and did not exist prior to January 2019. </a:t>
            </a:r>
          </a:p>
          <a:p>
            <a:pPr lvl="0">
              <a:lnSpc>
                <a:spcPct val="100000"/>
              </a:lnSpc>
              <a:spcBef>
                <a:spcPts val="600"/>
              </a:spcBef>
            </a:pPr>
            <a:r>
              <a:rPr lang="en-US" sz="800" b="1" dirty="0">
                <a:solidFill>
                  <a:prstClr val="black"/>
                </a:solidFill>
              </a:rPr>
              <a:t>DIMENSIONAL GLOBAL GOVERNMENT/CREDIT 1–3 YEAR UNHEDGED INDEX</a:t>
            </a:r>
          </a:p>
          <a:p>
            <a:pPr lvl="0">
              <a:lnSpc>
                <a:spcPct val="100000"/>
              </a:lnSpc>
              <a:spcBef>
                <a:spcPts val="0"/>
              </a:spcBef>
            </a:pPr>
            <a:r>
              <a:rPr lang="en-US" sz="800" dirty="0">
                <a:solidFill>
                  <a:prstClr val="black"/>
                </a:solidFill>
              </a:rPr>
              <a:t>February 1999–present Compiled by Dimensional using data provided by Bloomberg. Based on securities in the universe of Bloomberg Global Aggregate Index, includes global government bonds and global investment grade corporate bonds. Within the universe, the index identifies the yield curves that offer higher expected returns, and the duration ranges on those yield curves offering higher expected returns, and assesses the increased expected returns associated with allocation to bonds with different credit qualities. It then </a:t>
            </a:r>
            <a:r>
              <a:rPr lang="en-US" sz="800" dirty="0" err="1">
                <a:solidFill>
                  <a:prstClr val="black"/>
                </a:solidFill>
              </a:rPr>
              <a:t>overweights</a:t>
            </a:r>
            <a:r>
              <a:rPr lang="en-US" sz="800" dirty="0">
                <a:solidFill>
                  <a:prstClr val="black"/>
                </a:solidFill>
              </a:rPr>
              <a:t> (with respect to their market cap weight) bonds of yield curves, duration ranges, and credit qualities that offer higher expected returns. It also employs credit quality, currency, and duration requirements relative to the eligible market. Returns are in USD, unhedged. Rebalanced monthly. Prior to February 1999 Compiled by Dimensional using data © 2022 by FTSE. Includes securities in the FTSE World Government Bond 1–3 Years Index. Countries: Austria, Australia, Belgium, Canada, France, Germany, Japan, the Netherlands, New Zealand, Norway, Spain, Sweden, Switzerland, UK, and the US as data becomes available. Rebalanced monthly based on market weights. The index has been retroactively calculated by Dimensional and did not exist prior to January 2020. </a:t>
            </a:r>
          </a:p>
          <a:p>
            <a:pPr lvl="0">
              <a:lnSpc>
                <a:spcPct val="100000"/>
              </a:lnSpc>
              <a:spcBef>
                <a:spcPts val="600"/>
              </a:spcBef>
            </a:pPr>
            <a:r>
              <a:rPr lang="en-US" sz="800" b="1" dirty="0">
                <a:solidFill>
                  <a:prstClr val="black"/>
                </a:solidFill>
              </a:rPr>
              <a:t>DIMENSIONAL GLOBAL ADJUSTED FIXED INCOME MARKET INDEX</a:t>
            </a:r>
            <a:br>
              <a:rPr lang="en-US" sz="800" b="1" dirty="0">
                <a:solidFill>
                  <a:prstClr val="black"/>
                </a:solidFill>
              </a:rPr>
            </a:br>
            <a:r>
              <a:rPr lang="en-US" sz="800" b="1" dirty="0">
                <a:solidFill>
                  <a:prstClr val="black"/>
                </a:solidFill>
              </a:rPr>
              <a:t>(HEDGED TO USD)</a:t>
            </a:r>
          </a:p>
          <a:p>
            <a:pPr lvl="0">
              <a:lnSpc>
                <a:spcPct val="100000"/>
              </a:lnSpc>
              <a:spcBef>
                <a:spcPts val="0"/>
              </a:spcBef>
            </a:pPr>
            <a:r>
              <a:rPr lang="en-US" sz="800" dirty="0">
                <a:solidFill>
                  <a:prstClr val="black"/>
                </a:solidFill>
              </a:rPr>
              <a:t>Compiled by Dimensional using data provided by Bloomberg. Based on securities in the universe of the Bloomberg Global Aggregate Index and Global High Yield Index. Includes global government bonds, global investment grade corporate bonds, and global BB corporates. Eligible currencies: AUD, CAD, CHF, EUR, GBP, JPY, USD. Currency exposure is hedged to USD. Within the universe, the index identifies the yield curves that offer higher expected returns, the duration ranges on those yield curves offering higher expected returns, and assesses the increased expected returns associated with allocation to bonds with different credit qualities. It then </a:t>
            </a:r>
            <a:r>
              <a:rPr lang="en-US" sz="800" dirty="0" err="1">
                <a:solidFill>
                  <a:prstClr val="black"/>
                </a:solidFill>
              </a:rPr>
              <a:t>overweights</a:t>
            </a:r>
            <a:r>
              <a:rPr lang="en-US" sz="800" dirty="0">
                <a:solidFill>
                  <a:prstClr val="black"/>
                </a:solidFill>
              </a:rPr>
              <a:t> (with respect to their market cap weight) bonds of yield curves, duration ranges, and credit qualities that offer higher expected returns. It also employs credit quality, currency, and duration requirements relative to the eligible market.</a:t>
            </a:r>
            <a:r>
              <a:rPr lang="en-US" sz="800" dirty="0">
                <a:solidFill>
                  <a:srgbClr val="FF0000"/>
                </a:solidFill>
              </a:rPr>
              <a:t> </a:t>
            </a:r>
            <a:r>
              <a:rPr lang="en-US" sz="800" dirty="0">
                <a:solidFill>
                  <a:prstClr val="black"/>
                </a:solidFill>
              </a:rPr>
              <a:t>The index has been retroactively calculated by Dimensional and did not exist prior to January 2018. </a:t>
            </a:r>
          </a:p>
          <a:p>
            <a:pPr lvl="0">
              <a:lnSpc>
                <a:spcPct val="100000"/>
              </a:lnSpc>
              <a:spcBef>
                <a:spcPts val="600"/>
              </a:spcBef>
            </a:pPr>
            <a:r>
              <a:rPr lang="en-US" sz="800" b="1" dirty="0">
                <a:solidFill>
                  <a:prstClr val="black"/>
                </a:solidFill>
              </a:rPr>
              <a:t>DIMENSIONAL TARGETED CREDIT INDEX (HEDGED TO USD)</a:t>
            </a:r>
          </a:p>
          <a:p>
            <a:pPr lvl="0">
              <a:lnSpc>
                <a:spcPct val="100000"/>
              </a:lnSpc>
              <a:spcBef>
                <a:spcPts val="0"/>
              </a:spcBef>
            </a:pPr>
            <a:r>
              <a:rPr lang="en-US" sz="800" dirty="0">
                <a:solidFill>
                  <a:prstClr val="black"/>
                </a:solidFill>
              </a:rPr>
              <a:t>Compiled by Dimensional using data provided by Bloomberg. Based on securities in the universe of Bloomberg Global Aggregate Index and Global High Yield Index, includes global investment grade corporate bonds and global BB corporates only. Within the universe, the index identifies the yield curves that offer higher expected returns, and the duration ranges on those yield curves offering higher expected returns, and assesses the increased expected returns associated with allocation to bonds with different credit qualities. It then </a:t>
            </a:r>
            <a:r>
              <a:rPr lang="en-US" sz="800" dirty="0" err="1">
                <a:solidFill>
                  <a:prstClr val="black"/>
                </a:solidFill>
              </a:rPr>
              <a:t>overweights</a:t>
            </a:r>
            <a:r>
              <a:rPr lang="en-US" sz="800" dirty="0">
                <a:solidFill>
                  <a:prstClr val="black"/>
                </a:solidFill>
              </a:rPr>
              <a:t> (with respect to their market cap weight) bonds of yield curves, duration ranges, and credit qualities that offer higher expected returns. It also employs credit quality, currency, and duration requirements relative to the eligible market. Currency exposure is hedged to USD. Rebalanced monthly.</a:t>
            </a:r>
            <a:r>
              <a:rPr lang="en-US" sz="800" dirty="0">
                <a:solidFill>
                  <a:srgbClr val="FF0000"/>
                </a:solidFill>
              </a:rPr>
              <a:t> </a:t>
            </a:r>
            <a:r>
              <a:rPr lang="en-US" sz="800" dirty="0">
                <a:solidFill>
                  <a:prstClr val="black"/>
                </a:solidFill>
              </a:rPr>
              <a:t>The index has been retroactively calculated by Dimensional and did not exist prior to January 2020.</a:t>
            </a:r>
          </a:p>
        </p:txBody>
      </p:sp>
      <p:pic>
        <p:nvPicPr>
          <p:cNvPr id="10" name="Picture Placeholder 2">
            <a:extLst>
              <a:ext uri="{FF2B5EF4-FFF2-40B4-BE49-F238E27FC236}">
                <a16:creationId xmlns:a16="http://schemas.microsoft.com/office/drawing/2014/main" id="{8E690283-EE57-4E1A-8D17-94A490D5044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36232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Quarterly Market Summary</a:t>
            </a:r>
          </a:p>
        </p:txBody>
      </p:sp>
      <p:sp>
        <p:nvSpPr>
          <p:cNvPr id="6" name="Text Placeholder 5"/>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2022 S&amp;P Dow Jones Indices LLC, a division of S&amp;P Global. All rights reserved. Frank Russell Company is the source and owner of the trademarks, service marks, and copyrights related to the Russell Indexes. MSCI data © MSCI 2022, all rights reserved. Bloomberg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4" name="Object 3"/>
          <p:cNvGraphicFramePr>
            <a:graphicFrameLocks/>
          </p:cNvGraphicFramePr>
          <p:nvPr>
            <p:extLst>
              <p:ext uri="{D42A27DB-BD31-4B8C-83A1-F6EECF244321}">
                <p14:modId xmlns:p14="http://schemas.microsoft.com/office/powerpoint/2010/main" val="2492748805"/>
              </p:ext>
            </p:extLst>
          </p:nvPr>
        </p:nvGraphicFramePr>
        <p:xfrm>
          <a:off x="495300" y="2638425"/>
          <a:ext cx="6788150" cy="5048250"/>
        </p:xfrm>
        <a:graphic>
          <a:graphicData uri="http://schemas.openxmlformats.org/presentationml/2006/ole">
            <mc:AlternateContent xmlns:mc="http://schemas.openxmlformats.org/markup-compatibility/2006">
              <mc:Choice xmlns:v="urn:schemas-microsoft-com:vml" Requires="v">
                <p:oleObj name="Worksheet" r:id="rId2" imgW="6581904" imgH="5248144" progId="Excel.Sheet.12">
                  <p:embed/>
                </p:oleObj>
              </mc:Choice>
              <mc:Fallback>
                <p:oleObj name="Worksheet" r:id="rId2" imgW="6581904" imgH="5248144" progId="Excel.Sheet.12">
                  <p:embed/>
                  <p:pic>
                    <p:nvPicPr>
                      <p:cNvPr id="4" name="Object 3"/>
                      <p:cNvPicPr>
                        <a:picLocks noChangeArrowheads="1"/>
                      </p:cNvPicPr>
                      <p:nvPr/>
                    </p:nvPicPr>
                    <p:blipFill>
                      <a:blip r:embed="rId3"/>
                      <a:srcRect/>
                      <a:stretch>
                        <a:fillRect/>
                      </a:stretch>
                    </p:blipFill>
                    <p:spPr bwMode="auto">
                      <a:xfrm>
                        <a:off x="495300" y="2638425"/>
                        <a:ext cx="6788150" cy="5048250"/>
                      </a:xfrm>
                      <a:prstGeom prst="rect">
                        <a:avLst/>
                      </a:prstGeom>
                      <a:noFill/>
                      <a:ln>
                        <a:noFill/>
                      </a:ln>
                    </p:spPr>
                  </p:pic>
                </p:oleObj>
              </mc:Fallback>
            </mc:AlternateContent>
          </a:graphicData>
        </a:graphic>
      </p:graphicFrame>
      <p:sp>
        <p:nvSpPr>
          <p:cNvPr id="16" name="Up Arrow 15"/>
          <p:cNvSpPr/>
          <p:nvPr/>
        </p:nvSpPr>
        <p:spPr>
          <a:xfrm>
            <a:off x="6504160" y="4201029"/>
            <a:ext cx="692893" cy="86868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8" name="Up Arrow 17"/>
          <p:cNvSpPr/>
          <p:nvPr/>
        </p:nvSpPr>
        <p:spPr>
          <a:xfrm>
            <a:off x="5630336" y="4201029"/>
            <a:ext cx="692893" cy="86868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66F6FF41-5833-4EBF-9145-362BCED2914A}" type="slidenum">
              <a:rPr lang="en-US" smtClean="0"/>
              <a:pPr/>
              <a:t>3</a:t>
            </a:fld>
            <a:endParaRPr lang="en-US" dirty="0"/>
          </a:p>
        </p:txBody>
      </p:sp>
      <p:sp>
        <p:nvSpPr>
          <p:cNvPr id="21" name="Up Arrow 1">
            <a:extLst>
              <a:ext uri="{FF2B5EF4-FFF2-40B4-BE49-F238E27FC236}">
                <a16:creationId xmlns:a16="http://schemas.microsoft.com/office/drawing/2014/main" id="{11E02D16-6C06-45D8-B962-99439C598ED4}"/>
              </a:ext>
            </a:extLst>
          </p:cNvPr>
          <p:cNvSpPr/>
          <p:nvPr/>
        </p:nvSpPr>
        <p:spPr>
          <a:xfrm>
            <a:off x="3670727" y="4201029"/>
            <a:ext cx="642324" cy="868680"/>
          </a:xfrm>
          <a:prstGeom prst="upArrow">
            <a:avLst/>
          </a:prstGeom>
          <a:solidFill>
            <a:srgbClr val="C00000"/>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ysClr val="window" lastClr="FFFFFF"/>
              </a:solidFill>
              <a:effectLst/>
              <a:uLnTx/>
              <a:uFillTx/>
              <a:latin typeface="Arial" pitchFamily="34" charset="0"/>
              <a:ea typeface="+mn-ea"/>
              <a:cs typeface="Arial" pitchFamily="34" charset="0"/>
            </a:endParaRPr>
          </a:p>
        </p:txBody>
      </p:sp>
      <p:sp>
        <p:nvSpPr>
          <p:cNvPr id="14" name="Up Arrow 15">
            <a:extLst>
              <a:ext uri="{FF2B5EF4-FFF2-40B4-BE49-F238E27FC236}">
                <a16:creationId xmlns:a16="http://schemas.microsoft.com/office/drawing/2014/main" id="{D4A5235A-F8DF-4DB6-8580-CD70EC990213}"/>
              </a:ext>
            </a:extLst>
          </p:cNvPr>
          <p:cNvSpPr/>
          <p:nvPr/>
        </p:nvSpPr>
        <p:spPr>
          <a:xfrm>
            <a:off x="2775284" y="4201029"/>
            <a:ext cx="692893" cy="86868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5" name="Up Arrow 17">
            <a:extLst>
              <a:ext uri="{FF2B5EF4-FFF2-40B4-BE49-F238E27FC236}">
                <a16:creationId xmlns:a16="http://schemas.microsoft.com/office/drawing/2014/main" id="{19BDC4FF-F876-4077-9685-17023FB7E5D0}"/>
              </a:ext>
            </a:extLst>
          </p:cNvPr>
          <p:cNvSpPr/>
          <p:nvPr/>
        </p:nvSpPr>
        <p:spPr>
          <a:xfrm>
            <a:off x="1879841" y="4201029"/>
            <a:ext cx="692893" cy="86868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7" name="Up Arrow 15">
            <a:extLst>
              <a:ext uri="{FF2B5EF4-FFF2-40B4-BE49-F238E27FC236}">
                <a16:creationId xmlns:a16="http://schemas.microsoft.com/office/drawing/2014/main" id="{3509087D-BD31-46D2-AD68-D46C72C8406C}"/>
              </a:ext>
            </a:extLst>
          </p:cNvPr>
          <p:cNvSpPr/>
          <p:nvPr/>
        </p:nvSpPr>
        <p:spPr>
          <a:xfrm>
            <a:off x="4515602" y="4201029"/>
            <a:ext cx="692893" cy="86868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pic>
        <p:nvPicPr>
          <p:cNvPr id="19" name="Picture Placeholder 2">
            <a:extLst>
              <a:ext uri="{FF2B5EF4-FFF2-40B4-BE49-F238E27FC236}">
                <a16:creationId xmlns:a16="http://schemas.microsoft.com/office/drawing/2014/main" id="{290CC5E4-16DC-4A80-B746-3B08371C044C}"/>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07775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Long-Term Market Summary</a:t>
            </a:r>
          </a:p>
        </p:txBody>
      </p:sp>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2022 S&amp;P Dow Jones Indices LLC, a division of S&amp;P Global. All rights reserved. Frank Russell Company is the source and owner of the trademarks, service marks, and copyrights related to the Russell Indexes. MSCI data © MSCI 2022, all rights reserved. Bloomberg data provided by Bloomberg.</a:t>
            </a:r>
          </a:p>
        </p:txBody>
      </p:sp>
      <p:sp>
        <p:nvSpPr>
          <p:cNvPr id="5" name="Text Placeholder 4"/>
          <p:cNvSpPr>
            <a:spLocks noGrp="1"/>
          </p:cNvSpPr>
          <p:nvPr>
            <p:ph type="body" sz="quarter" idx="14"/>
          </p:nvPr>
        </p:nvSpPr>
        <p:spPr/>
        <p:txBody>
          <a:bodyPr/>
          <a:lstStyle/>
          <a:p>
            <a:pPr lvl="0"/>
            <a:r>
              <a:rPr lang="en-US" dirty="0"/>
              <a:t>Index Returns as of December 31, 2021</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19" name="Object 18">
            <a:extLst>
              <a:ext uri="{FF2B5EF4-FFF2-40B4-BE49-F238E27FC236}">
                <a16:creationId xmlns:a16="http://schemas.microsoft.com/office/drawing/2014/main" id="{D27D992A-2D2E-4A75-B317-96040A8FAA99}"/>
              </a:ext>
            </a:extLst>
          </p:cNvPr>
          <p:cNvGraphicFramePr>
            <a:graphicFrameLocks/>
          </p:cNvGraphicFramePr>
          <p:nvPr>
            <p:extLst>
              <p:ext uri="{D42A27DB-BD31-4B8C-83A1-F6EECF244321}">
                <p14:modId xmlns:p14="http://schemas.microsoft.com/office/powerpoint/2010/main" val="3267509146"/>
              </p:ext>
            </p:extLst>
          </p:nvPr>
        </p:nvGraphicFramePr>
        <p:xfrm>
          <a:off x="504482" y="2647950"/>
          <a:ext cx="6786563" cy="5383213"/>
        </p:xfrm>
        <a:graphic>
          <a:graphicData uri="http://schemas.openxmlformats.org/presentationml/2006/ole">
            <mc:AlternateContent xmlns:mc="http://schemas.openxmlformats.org/markup-compatibility/2006">
              <mc:Choice xmlns:v="urn:schemas-microsoft-com:vml" Requires="v">
                <p:oleObj name="Worksheet" r:id="rId2" imgW="6581904" imgH="5600503" progId="Excel.Sheet.12">
                  <p:embed/>
                </p:oleObj>
              </mc:Choice>
              <mc:Fallback>
                <p:oleObj name="Worksheet" r:id="rId2" imgW="6581904" imgH="5600503" progId="Excel.Sheet.12">
                  <p:embed/>
                  <p:pic>
                    <p:nvPicPr>
                      <p:cNvPr id="19" name="Object 18">
                        <a:extLst>
                          <a:ext uri="{FF2B5EF4-FFF2-40B4-BE49-F238E27FC236}">
                            <a16:creationId xmlns:a16="http://schemas.microsoft.com/office/drawing/2014/main" id="{D27D992A-2D2E-4A75-B317-96040A8FAA99}"/>
                          </a:ext>
                        </a:extLst>
                      </p:cNvPr>
                      <p:cNvPicPr>
                        <a:picLocks noChangeArrowheads="1"/>
                      </p:cNvPicPr>
                      <p:nvPr/>
                    </p:nvPicPr>
                    <p:blipFill>
                      <a:blip r:embed="rId3"/>
                      <a:srcRect/>
                      <a:stretch>
                        <a:fillRect/>
                      </a:stretch>
                    </p:blipFill>
                    <p:spPr bwMode="auto">
                      <a:xfrm>
                        <a:off x="504482" y="2647950"/>
                        <a:ext cx="6786563" cy="5383213"/>
                      </a:xfrm>
                      <a:prstGeom prst="rect">
                        <a:avLst/>
                      </a:prstGeom>
                      <a:noFill/>
                      <a:ln>
                        <a:noFill/>
                      </a:ln>
                    </p:spPr>
                  </p:pic>
                </p:oleObj>
              </mc:Fallback>
            </mc:AlternateContent>
          </a:graphicData>
        </a:graphic>
      </p:graphicFrame>
      <p:sp>
        <p:nvSpPr>
          <p:cNvPr id="24" name="Up Arrow 1">
            <a:extLst>
              <a:ext uri="{FF2B5EF4-FFF2-40B4-BE49-F238E27FC236}">
                <a16:creationId xmlns:a16="http://schemas.microsoft.com/office/drawing/2014/main" id="{9F80B9D8-CFC5-4B35-B193-691FD69F980B}"/>
              </a:ext>
            </a:extLst>
          </p:cNvPr>
          <p:cNvSpPr/>
          <p:nvPr/>
        </p:nvSpPr>
        <p:spPr>
          <a:xfrm rot="10800000" flipV="1">
            <a:off x="5608654" y="4149844"/>
            <a:ext cx="698079" cy="548640"/>
          </a:xfrm>
          <a:prstGeom prst="upArrow">
            <a:avLst/>
          </a:prstGeom>
          <a:solidFill>
            <a:schemeClr val="accent3"/>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6" name="Up Arrow 1">
            <a:extLst>
              <a:ext uri="{FF2B5EF4-FFF2-40B4-BE49-F238E27FC236}">
                <a16:creationId xmlns:a16="http://schemas.microsoft.com/office/drawing/2014/main" id="{5766105B-3113-471F-9D6F-7296AA17D294}"/>
              </a:ext>
            </a:extLst>
          </p:cNvPr>
          <p:cNvSpPr/>
          <p:nvPr/>
        </p:nvSpPr>
        <p:spPr>
          <a:xfrm rot="10800000">
            <a:off x="1897779" y="567733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 name="Up Arrow 1">
            <a:extLst>
              <a:ext uri="{FF2B5EF4-FFF2-40B4-BE49-F238E27FC236}">
                <a16:creationId xmlns:a16="http://schemas.microsoft.com/office/drawing/2014/main" id="{B3807537-20E2-4FC1-A908-D51C5A4478D3}"/>
              </a:ext>
            </a:extLst>
          </p:cNvPr>
          <p:cNvSpPr/>
          <p:nvPr/>
        </p:nvSpPr>
        <p:spPr>
          <a:xfrm flipV="1">
            <a:off x="2748279" y="567733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8" name="Up Arrow 1">
            <a:extLst>
              <a:ext uri="{FF2B5EF4-FFF2-40B4-BE49-F238E27FC236}">
                <a16:creationId xmlns:a16="http://schemas.microsoft.com/office/drawing/2014/main" id="{182F5238-3B5E-423F-B964-092BEFCAB4E5}"/>
              </a:ext>
            </a:extLst>
          </p:cNvPr>
          <p:cNvSpPr/>
          <p:nvPr/>
        </p:nvSpPr>
        <p:spPr>
          <a:xfrm flipV="1">
            <a:off x="4487786" y="567733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9" name="Up Arrow 1">
            <a:extLst>
              <a:ext uri="{FF2B5EF4-FFF2-40B4-BE49-F238E27FC236}">
                <a16:creationId xmlns:a16="http://schemas.microsoft.com/office/drawing/2014/main" id="{F1D8A96F-3E84-4EB4-BF20-A2B030B7477F}"/>
              </a:ext>
            </a:extLst>
          </p:cNvPr>
          <p:cNvSpPr/>
          <p:nvPr/>
        </p:nvSpPr>
        <p:spPr>
          <a:xfrm flipV="1">
            <a:off x="5608654" y="567733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1" name="Up Arrow 1">
            <a:extLst>
              <a:ext uri="{FF2B5EF4-FFF2-40B4-BE49-F238E27FC236}">
                <a16:creationId xmlns:a16="http://schemas.microsoft.com/office/drawing/2014/main" id="{C227B34E-6083-4175-BB60-CEF05E3059FC}"/>
              </a:ext>
            </a:extLst>
          </p:cNvPr>
          <p:cNvSpPr/>
          <p:nvPr/>
        </p:nvSpPr>
        <p:spPr>
          <a:xfrm rot="10800000">
            <a:off x="1897779" y="7231747"/>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2" name="Up Arrow 1">
            <a:extLst>
              <a:ext uri="{FF2B5EF4-FFF2-40B4-BE49-F238E27FC236}">
                <a16:creationId xmlns:a16="http://schemas.microsoft.com/office/drawing/2014/main" id="{9EAA6EBD-5FB8-44C9-BD32-AC72BC6A1712}"/>
              </a:ext>
            </a:extLst>
          </p:cNvPr>
          <p:cNvSpPr/>
          <p:nvPr/>
        </p:nvSpPr>
        <p:spPr>
          <a:xfrm flipV="1">
            <a:off x="2748279" y="7231747"/>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3" name="Up Arrow 1">
            <a:extLst>
              <a:ext uri="{FF2B5EF4-FFF2-40B4-BE49-F238E27FC236}">
                <a16:creationId xmlns:a16="http://schemas.microsoft.com/office/drawing/2014/main" id="{DBC957D0-1D30-478E-8B0C-CE8B64AF5304}"/>
              </a:ext>
            </a:extLst>
          </p:cNvPr>
          <p:cNvSpPr/>
          <p:nvPr/>
        </p:nvSpPr>
        <p:spPr>
          <a:xfrm flipV="1">
            <a:off x="4487786" y="7231747"/>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4" name="Up Arrow 1">
            <a:extLst>
              <a:ext uri="{FF2B5EF4-FFF2-40B4-BE49-F238E27FC236}">
                <a16:creationId xmlns:a16="http://schemas.microsoft.com/office/drawing/2014/main" id="{0F6E8654-648F-4FCD-B53A-C501E938B164}"/>
              </a:ext>
            </a:extLst>
          </p:cNvPr>
          <p:cNvSpPr/>
          <p:nvPr/>
        </p:nvSpPr>
        <p:spPr>
          <a:xfrm flipV="1">
            <a:off x="5608654" y="7231747"/>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7" name="Up Arrow 1">
            <a:extLst>
              <a:ext uri="{FF2B5EF4-FFF2-40B4-BE49-F238E27FC236}">
                <a16:creationId xmlns:a16="http://schemas.microsoft.com/office/drawing/2014/main" id="{28A11EE8-515A-423F-AE29-13CEAB3FEF5E}"/>
              </a:ext>
            </a:extLst>
          </p:cNvPr>
          <p:cNvSpPr/>
          <p:nvPr/>
        </p:nvSpPr>
        <p:spPr>
          <a:xfrm flipV="1">
            <a:off x="6483832" y="567733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8" name="Up Arrow 1">
            <a:extLst>
              <a:ext uri="{FF2B5EF4-FFF2-40B4-BE49-F238E27FC236}">
                <a16:creationId xmlns:a16="http://schemas.microsoft.com/office/drawing/2014/main" id="{B005BCF4-50DA-4E65-8ADE-AA7AE83CBE8A}"/>
              </a:ext>
            </a:extLst>
          </p:cNvPr>
          <p:cNvSpPr/>
          <p:nvPr/>
        </p:nvSpPr>
        <p:spPr>
          <a:xfrm flipV="1">
            <a:off x="6483832" y="7231747"/>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6" name="Up Arrow 14">
            <a:extLst>
              <a:ext uri="{FF2B5EF4-FFF2-40B4-BE49-F238E27FC236}">
                <a16:creationId xmlns:a16="http://schemas.microsoft.com/office/drawing/2014/main" id="{69E85EF3-F631-49DE-AE24-10BA5F3FB187}"/>
              </a:ext>
            </a:extLst>
          </p:cNvPr>
          <p:cNvSpPr/>
          <p:nvPr/>
        </p:nvSpPr>
        <p:spPr>
          <a:xfrm>
            <a:off x="4490379" y="4149844"/>
            <a:ext cx="692893" cy="54864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a:ea typeface="+mn-ea"/>
              <a:cs typeface="Arial" pitchFamily="34" charset="0"/>
            </a:endParaRPr>
          </a:p>
        </p:txBody>
      </p:sp>
      <p:sp>
        <p:nvSpPr>
          <p:cNvPr id="39" name="Up Arrow 1">
            <a:extLst>
              <a:ext uri="{FF2B5EF4-FFF2-40B4-BE49-F238E27FC236}">
                <a16:creationId xmlns:a16="http://schemas.microsoft.com/office/drawing/2014/main" id="{5B5A222B-F8D5-4931-8EB2-4FD88391ACA7}"/>
              </a:ext>
            </a:extLst>
          </p:cNvPr>
          <p:cNvSpPr/>
          <p:nvPr/>
        </p:nvSpPr>
        <p:spPr>
          <a:xfrm flipV="1">
            <a:off x="3641802" y="567733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0" name="Up Arrow 1">
            <a:extLst>
              <a:ext uri="{FF2B5EF4-FFF2-40B4-BE49-F238E27FC236}">
                <a16:creationId xmlns:a16="http://schemas.microsoft.com/office/drawing/2014/main" id="{18709C89-4595-43CD-A876-BD4D2C5CF67C}"/>
              </a:ext>
            </a:extLst>
          </p:cNvPr>
          <p:cNvSpPr/>
          <p:nvPr/>
        </p:nvSpPr>
        <p:spPr>
          <a:xfrm flipV="1">
            <a:off x="3641802" y="7231747"/>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2" name="Up Arrow 1">
            <a:extLst>
              <a:ext uri="{FF2B5EF4-FFF2-40B4-BE49-F238E27FC236}">
                <a16:creationId xmlns:a16="http://schemas.microsoft.com/office/drawing/2014/main" id="{3270D5A6-77CD-4E5F-B4BF-AE593ABE4C3B}"/>
              </a:ext>
            </a:extLst>
          </p:cNvPr>
          <p:cNvSpPr/>
          <p:nvPr/>
        </p:nvSpPr>
        <p:spPr>
          <a:xfrm flipV="1">
            <a:off x="2748279" y="414984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0" name="Up Arrow 1">
            <a:extLst>
              <a:ext uri="{FF2B5EF4-FFF2-40B4-BE49-F238E27FC236}">
                <a16:creationId xmlns:a16="http://schemas.microsoft.com/office/drawing/2014/main" id="{6F58C148-BF0F-4F45-82ED-D9394F8A3B3D}"/>
              </a:ext>
            </a:extLst>
          </p:cNvPr>
          <p:cNvSpPr/>
          <p:nvPr/>
        </p:nvSpPr>
        <p:spPr>
          <a:xfrm flipV="1">
            <a:off x="1897779" y="414984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1" name="Up Arrow 1">
            <a:extLst>
              <a:ext uri="{FF2B5EF4-FFF2-40B4-BE49-F238E27FC236}">
                <a16:creationId xmlns:a16="http://schemas.microsoft.com/office/drawing/2014/main" id="{5082D3A1-62FE-452D-AE63-25F4568C7D6F}"/>
              </a:ext>
            </a:extLst>
          </p:cNvPr>
          <p:cNvSpPr/>
          <p:nvPr/>
        </p:nvSpPr>
        <p:spPr>
          <a:xfrm rot="10800000" flipV="1">
            <a:off x="6483832" y="4149844"/>
            <a:ext cx="698079" cy="548640"/>
          </a:xfrm>
          <a:prstGeom prst="upArrow">
            <a:avLst/>
          </a:prstGeom>
          <a:solidFill>
            <a:schemeClr val="accent3"/>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5" name="Up Arrow 1">
            <a:extLst>
              <a:ext uri="{FF2B5EF4-FFF2-40B4-BE49-F238E27FC236}">
                <a16:creationId xmlns:a16="http://schemas.microsoft.com/office/drawing/2014/main" id="{CF6AE198-1CE1-44D2-84E9-5BC3E607D555}"/>
              </a:ext>
            </a:extLst>
          </p:cNvPr>
          <p:cNvSpPr/>
          <p:nvPr/>
        </p:nvSpPr>
        <p:spPr>
          <a:xfrm rot="10800000" flipV="1">
            <a:off x="3641802" y="4149844"/>
            <a:ext cx="698079" cy="548640"/>
          </a:xfrm>
          <a:prstGeom prst="upArrow">
            <a:avLst/>
          </a:prstGeom>
          <a:solidFill>
            <a:schemeClr val="accent3"/>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43" name="Picture Placeholder 2">
            <a:extLst>
              <a:ext uri="{FF2B5EF4-FFF2-40B4-BE49-F238E27FC236}">
                <a16:creationId xmlns:a16="http://schemas.microsoft.com/office/drawing/2014/main" id="{24B165C0-41DC-4952-A768-AE22123E0400}"/>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9529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Straight Connector 44">
            <a:extLst>
              <a:ext uri="{FF2B5EF4-FFF2-40B4-BE49-F238E27FC236}">
                <a16:creationId xmlns:a16="http://schemas.microsoft.com/office/drawing/2014/main" id="{2B3BBDD4-39EC-4A7C-84A1-36862AB24F2F}"/>
              </a:ext>
            </a:extLst>
          </p:cNvPr>
          <p:cNvCxnSpPr>
            <a:cxnSpLocks/>
          </p:cNvCxnSpPr>
          <p:nvPr/>
        </p:nvCxnSpPr>
        <p:spPr>
          <a:xfrm>
            <a:off x="5685017" y="5221183"/>
            <a:ext cx="0" cy="308169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9E4064B-2912-4031-ADBF-D26D8F21FC89}"/>
              </a:ext>
            </a:extLst>
          </p:cNvPr>
          <p:cNvCxnSpPr>
            <a:cxnSpLocks/>
          </p:cNvCxnSpPr>
          <p:nvPr/>
        </p:nvCxnSpPr>
        <p:spPr>
          <a:xfrm>
            <a:off x="1529626" y="5159683"/>
            <a:ext cx="0" cy="69442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1818382-A67E-4835-8EDF-0CC934C5A58C}"/>
              </a:ext>
            </a:extLst>
          </p:cNvPr>
          <p:cNvCxnSpPr>
            <a:cxnSpLocks/>
          </p:cNvCxnSpPr>
          <p:nvPr/>
        </p:nvCxnSpPr>
        <p:spPr>
          <a:xfrm>
            <a:off x="1317289" y="5193065"/>
            <a:ext cx="0" cy="188194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BC56E4E-099A-4211-8ED7-603E46F932C5}"/>
              </a:ext>
            </a:extLst>
          </p:cNvPr>
          <p:cNvCxnSpPr>
            <a:cxnSpLocks/>
          </p:cNvCxnSpPr>
          <p:nvPr/>
        </p:nvCxnSpPr>
        <p:spPr>
          <a:xfrm>
            <a:off x="1032686" y="5180027"/>
            <a:ext cx="0" cy="271814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844932A-8906-4AB7-BB06-559B55558E44}"/>
              </a:ext>
            </a:extLst>
          </p:cNvPr>
          <p:cNvCxnSpPr>
            <a:cxnSpLocks/>
          </p:cNvCxnSpPr>
          <p:nvPr/>
        </p:nvCxnSpPr>
        <p:spPr>
          <a:xfrm>
            <a:off x="2005867" y="5180027"/>
            <a:ext cx="0" cy="304718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FD6DE5A-E8C5-432A-8099-B6CD861922DC}"/>
              </a:ext>
            </a:extLst>
          </p:cNvPr>
          <p:cNvCxnSpPr>
            <a:cxnSpLocks/>
          </p:cNvCxnSpPr>
          <p:nvPr/>
        </p:nvCxnSpPr>
        <p:spPr>
          <a:xfrm>
            <a:off x="2084518" y="5180027"/>
            <a:ext cx="0" cy="240792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C417F6B-E835-49B2-BD55-1E0EF3C57C34}"/>
              </a:ext>
            </a:extLst>
          </p:cNvPr>
          <p:cNvCxnSpPr>
            <a:cxnSpLocks/>
          </p:cNvCxnSpPr>
          <p:nvPr/>
        </p:nvCxnSpPr>
        <p:spPr>
          <a:xfrm>
            <a:off x="2144506" y="5180027"/>
            <a:ext cx="0" cy="175939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9A82468-7984-464A-85E2-E3C5964031CE}"/>
              </a:ext>
            </a:extLst>
          </p:cNvPr>
          <p:cNvCxnSpPr>
            <a:cxnSpLocks/>
          </p:cNvCxnSpPr>
          <p:nvPr/>
        </p:nvCxnSpPr>
        <p:spPr>
          <a:xfrm>
            <a:off x="2701933" y="5184361"/>
            <a:ext cx="0" cy="56428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AAEBE58-6239-4BCF-9B78-87E319FC2773}"/>
              </a:ext>
            </a:extLst>
          </p:cNvPr>
          <p:cNvCxnSpPr>
            <a:cxnSpLocks/>
          </p:cNvCxnSpPr>
          <p:nvPr/>
        </p:nvCxnSpPr>
        <p:spPr>
          <a:xfrm>
            <a:off x="3061441" y="5208181"/>
            <a:ext cx="0" cy="130654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958FA02-8D53-41E2-9A26-3C9D2C17A340}"/>
              </a:ext>
            </a:extLst>
          </p:cNvPr>
          <p:cNvCxnSpPr>
            <a:cxnSpLocks/>
          </p:cNvCxnSpPr>
          <p:nvPr/>
        </p:nvCxnSpPr>
        <p:spPr>
          <a:xfrm>
            <a:off x="4022733" y="5141373"/>
            <a:ext cx="0" cy="304718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BFA65BD-55C3-4346-9C08-E4D22665C772}"/>
              </a:ext>
            </a:extLst>
          </p:cNvPr>
          <p:cNvCxnSpPr>
            <a:cxnSpLocks/>
          </p:cNvCxnSpPr>
          <p:nvPr/>
        </p:nvCxnSpPr>
        <p:spPr>
          <a:xfrm>
            <a:off x="4444764" y="5212515"/>
            <a:ext cx="0" cy="237544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2EC8F58-5937-4826-9D2D-DFEA8399F87C}"/>
              </a:ext>
            </a:extLst>
          </p:cNvPr>
          <p:cNvCxnSpPr>
            <a:cxnSpLocks/>
          </p:cNvCxnSpPr>
          <p:nvPr/>
        </p:nvCxnSpPr>
        <p:spPr>
          <a:xfrm>
            <a:off x="4520646" y="5187843"/>
            <a:ext cx="0" cy="175157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F33B7171-FC09-4DED-AFF0-CABB28B463C2}"/>
              </a:ext>
            </a:extLst>
          </p:cNvPr>
          <p:cNvCxnSpPr>
            <a:cxnSpLocks/>
          </p:cNvCxnSpPr>
          <p:nvPr/>
        </p:nvCxnSpPr>
        <p:spPr>
          <a:xfrm>
            <a:off x="4581534" y="5187843"/>
            <a:ext cx="0" cy="128022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07C8CC4-A75C-4E34-8941-69C93BE98F87}"/>
              </a:ext>
            </a:extLst>
          </p:cNvPr>
          <p:cNvCxnSpPr>
            <a:cxnSpLocks/>
          </p:cNvCxnSpPr>
          <p:nvPr/>
        </p:nvCxnSpPr>
        <p:spPr>
          <a:xfrm>
            <a:off x="4730026" y="5172211"/>
            <a:ext cx="0" cy="53449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5FFC0E45-F595-4687-951F-C392F10ECEE5}"/>
              </a:ext>
            </a:extLst>
          </p:cNvPr>
          <p:cNvCxnSpPr>
            <a:cxnSpLocks/>
          </p:cNvCxnSpPr>
          <p:nvPr/>
        </p:nvCxnSpPr>
        <p:spPr>
          <a:xfrm>
            <a:off x="6048431" y="5183935"/>
            <a:ext cx="0" cy="240011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59C2C63-E2A9-47DC-A444-428E62756C77}"/>
              </a:ext>
            </a:extLst>
          </p:cNvPr>
          <p:cNvCxnSpPr>
            <a:cxnSpLocks/>
          </p:cNvCxnSpPr>
          <p:nvPr/>
        </p:nvCxnSpPr>
        <p:spPr>
          <a:xfrm>
            <a:off x="6110955" y="5149689"/>
            <a:ext cx="0" cy="183923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87B6614-04BB-4286-A901-CAC829B46026}"/>
              </a:ext>
            </a:extLst>
          </p:cNvPr>
          <p:cNvCxnSpPr>
            <a:cxnSpLocks/>
          </p:cNvCxnSpPr>
          <p:nvPr/>
        </p:nvCxnSpPr>
        <p:spPr>
          <a:xfrm>
            <a:off x="6603324" y="5242031"/>
            <a:ext cx="0" cy="133116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ED5E61E-191C-4DC0-9CCA-9E676A05A2DE}"/>
              </a:ext>
            </a:extLst>
          </p:cNvPr>
          <p:cNvCxnSpPr>
            <a:cxnSpLocks/>
          </p:cNvCxnSpPr>
          <p:nvPr/>
        </p:nvCxnSpPr>
        <p:spPr>
          <a:xfrm>
            <a:off x="6876863" y="5212515"/>
            <a:ext cx="0" cy="36767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lvl="0"/>
            <a:r>
              <a:rPr lang="en-US" dirty="0"/>
              <a:t>World Stock Market Performance</a:t>
            </a:r>
          </a:p>
        </p:txBody>
      </p:sp>
      <p:sp>
        <p:nvSpPr>
          <p:cNvPr id="3" name="Slide Number Placeholder 2"/>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71" name="Text Placeholder 1"/>
          <p:cNvSpPr>
            <a:spLocks noGrp="1"/>
          </p:cNvSpPr>
          <p:nvPr>
            <p:ph type="body" sz="quarter" idx="15"/>
          </p:nvPr>
        </p:nvSpPr>
        <p:spPr>
          <a:xfrm>
            <a:off x="421869" y="9170130"/>
            <a:ext cx="6804774" cy="517712"/>
          </a:xfrm>
        </p:spPr>
        <p:txBody>
          <a:bodyPr/>
          <a:lstStyle/>
          <a:p>
            <a:r>
              <a:rPr lang="en-US" dirty="0"/>
              <a:t>Graph Source: MSCI ACWI Index (net div.). MSCI data © MSCI 2022, all rights reserved.</a:t>
            </a:r>
          </a:p>
          <a:p>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1" name="Text Placeholder 2"/>
          <p:cNvSpPr>
            <a:spLocks noGrp="1"/>
          </p:cNvSpPr>
          <p:nvPr>
            <p:ph type="body" sz="quarter" idx="14"/>
          </p:nvPr>
        </p:nvSpPr>
        <p:spPr/>
        <p:txBody>
          <a:bodyPr/>
          <a:lstStyle/>
          <a:p>
            <a:r>
              <a:rPr lang="en-US" dirty="0"/>
              <a:t>MSCI All Country World Index with selected headlines </a:t>
            </a:r>
            <a:r>
              <a:rPr lang="en-US" dirty="0">
                <a:highlight>
                  <a:srgbClr val="FFFFFF"/>
                </a:highlight>
              </a:rPr>
              <a:t>from Q4 2021</a:t>
            </a:r>
          </a:p>
        </p:txBody>
      </p:sp>
      <p:graphicFrame>
        <p:nvGraphicFramePr>
          <p:cNvPr id="106" name="Chart 105">
            <a:extLst>
              <a:ext uri="{FF2B5EF4-FFF2-40B4-BE49-F238E27FC236}">
                <a16:creationId xmlns:a16="http://schemas.microsoft.com/office/drawing/2014/main" id="{BCEE068C-EED5-4896-BB89-B55F7B21D9EF}"/>
              </a:ext>
            </a:extLst>
          </p:cNvPr>
          <p:cNvGraphicFramePr/>
          <p:nvPr>
            <p:extLst>
              <p:ext uri="{D42A27DB-BD31-4B8C-83A1-F6EECF244321}">
                <p14:modId xmlns:p14="http://schemas.microsoft.com/office/powerpoint/2010/main" val="3959082590"/>
              </p:ext>
            </p:extLst>
          </p:nvPr>
        </p:nvGraphicFramePr>
        <p:xfrm>
          <a:off x="481005" y="3030812"/>
          <a:ext cx="6913194" cy="2416631"/>
        </p:xfrm>
        <a:graphic>
          <a:graphicData uri="http://schemas.openxmlformats.org/drawingml/2006/chart">
            <c:chart xmlns:c="http://schemas.openxmlformats.org/drawingml/2006/chart" xmlns:r="http://schemas.openxmlformats.org/officeDocument/2006/relationships" r:id="rId3"/>
          </a:graphicData>
        </a:graphic>
      </p:graphicFrame>
      <p:grpSp>
        <p:nvGrpSpPr>
          <p:cNvPr id="148" name="Group 147">
            <a:extLst>
              <a:ext uri="{FF2B5EF4-FFF2-40B4-BE49-F238E27FC236}">
                <a16:creationId xmlns:a16="http://schemas.microsoft.com/office/drawing/2014/main" id="{7A88269E-BDBA-4850-A21F-E59DE80043A1}"/>
              </a:ext>
            </a:extLst>
          </p:cNvPr>
          <p:cNvGrpSpPr/>
          <p:nvPr/>
        </p:nvGrpSpPr>
        <p:grpSpPr>
          <a:xfrm>
            <a:off x="418141" y="8749022"/>
            <a:ext cx="6881228" cy="396933"/>
            <a:chOff x="524124" y="6748330"/>
            <a:chExt cx="8894109" cy="396933"/>
          </a:xfrm>
        </p:grpSpPr>
        <p:sp>
          <p:nvSpPr>
            <p:cNvPr id="149" name="TextBox 148">
              <a:extLst>
                <a:ext uri="{FF2B5EF4-FFF2-40B4-BE49-F238E27FC236}">
                  <a16:creationId xmlns:a16="http://schemas.microsoft.com/office/drawing/2014/main" id="{89AE0C81-BDC7-46D9-ACCA-6517B25F287C}"/>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150" name="Straight Connector 149">
              <a:extLst>
                <a:ext uri="{FF2B5EF4-FFF2-40B4-BE49-F238E27FC236}">
                  <a16:creationId xmlns:a16="http://schemas.microsoft.com/office/drawing/2014/main" id="{7CE20AD6-AE73-4455-A27B-102B4D58346A}"/>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43" name="Chart 42">
            <a:extLst>
              <a:ext uri="{FF2B5EF4-FFF2-40B4-BE49-F238E27FC236}">
                <a16:creationId xmlns:a16="http://schemas.microsoft.com/office/drawing/2014/main" id="{BF91A14A-ED44-45C8-A874-AF12465C422B}"/>
              </a:ext>
            </a:extLst>
          </p:cNvPr>
          <p:cNvGraphicFramePr/>
          <p:nvPr>
            <p:extLst>
              <p:ext uri="{D42A27DB-BD31-4B8C-83A1-F6EECF244321}">
                <p14:modId xmlns:p14="http://schemas.microsoft.com/office/powerpoint/2010/main" val="4286962787"/>
              </p:ext>
            </p:extLst>
          </p:nvPr>
        </p:nvGraphicFramePr>
        <p:xfrm>
          <a:off x="3948591" y="2508952"/>
          <a:ext cx="3367722" cy="701386"/>
        </p:xfrm>
        <a:graphic>
          <a:graphicData uri="http://schemas.openxmlformats.org/drawingml/2006/chart">
            <c:chart xmlns:c="http://schemas.openxmlformats.org/drawingml/2006/chart" xmlns:r="http://schemas.openxmlformats.org/officeDocument/2006/relationships" r:id="rId4"/>
          </a:graphicData>
        </a:graphic>
      </p:graphicFrame>
      <p:sp>
        <p:nvSpPr>
          <p:cNvPr id="44" name="TextBox 1">
            <a:extLst>
              <a:ext uri="{FF2B5EF4-FFF2-40B4-BE49-F238E27FC236}">
                <a16:creationId xmlns:a16="http://schemas.microsoft.com/office/drawing/2014/main" id="{D2C2E9D3-2E19-4136-A22D-34DFDCDD648E}"/>
              </a:ext>
            </a:extLst>
          </p:cNvPr>
          <p:cNvSpPr txBox="1"/>
          <p:nvPr/>
        </p:nvSpPr>
        <p:spPr>
          <a:xfrm>
            <a:off x="3969730" y="2247853"/>
            <a:ext cx="3328085"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1 year (Q4 2020–Q4 2021)</a:t>
            </a:r>
          </a:p>
        </p:txBody>
      </p:sp>
      <p:sp>
        <p:nvSpPr>
          <p:cNvPr id="48" name="TextBox 47">
            <a:extLst>
              <a:ext uri="{FF2B5EF4-FFF2-40B4-BE49-F238E27FC236}">
                <a16:creationId xmlns:a16="http://schemas.microsoft.com/office/drawing/2014/main" id="{FC9FA703-2433-4D46-BB07-0042510AF314}"/>
              </a:ext>
            </a:extLst>
          </p:cNvPr>
          <p:cNvSpPr txBox="1"/>
          <p:nvPr/>
        </p:nvSpPr>
        <p:spPr>
          <a:xfrm>
            <a:off x="1115764" y="7053983"/>
            <a:ext cx="791833"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“Sharp Rise Brings US Treasury Yields Near Spring Highs”</a:t>
            </a:r>
          </a:p>
        </p:txBody>
      </p:sp>
      <p:sp>
        <p:nvSpPr>
          <p:cNvPr id="49" name="TextBox 48">
            <a:extLst>
              <a:ext uri="{FF2B5EF4-FFF2-40B4-BE49-F238E27FC236}">
                <a16:creationId xmlns:a16="http://schemas.microsoft.com/office/drawing/2014/main" id="{82D64081-A7A3-4363-A691-D2254FB099D3}"/>
              </a:ext>
            </a:extLst>
          </p:cNvPr>
          <p:cNvSpPr txBox="1"/>
          <p:nvPr/>
        </p:nvSpPr>
        <p:spPr>
          <a:xfrm>
            <a:off x="1346526" y="5818932"/>
            <a:ext cx="656562" cy="1200329"/>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“Oil Price Jumps Above $80 and Natural Gas Races Higher, Turbocharged by Supply Shortages”</a:t>
            </a:r>
          </a:p>
        </p:txBody>
      </p:sp>
      <p:sp>
        <p:nvSpPr>
          <p:cNvPr id="50" name="TextBox 49">
            <a:extLst>
              <a:ext uri="{FF2B5EF4-FFF2-40B4-BE49-F238E27FC236}">
                <a16:creationId xmlns:a16="http://schemas.microsoft.com/office/drawing/2014/main" id="{097C8118-7D2B-45C9-8159-752DFA692E5E}"/>
              </a:ext>
            </a:extLst>
          </p:cNvPr>
          <p:cNvSpPr txBox="1"/>
          <p:nvPr/>
        </p:nvSpPr>
        <p:spPr>
          <a:xfrm>
            <a:off x="515539" y="7858028"/>
            <a:ext cx="1181100"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“Nasdaq Drops 2% as Investors Flee Shares of High-flying Stocks and Bond Yields Lurch Higher”</a:t>
            </a:r>
          </a:p>
        </p:txBody>
      </p:sp>
      <p:sp>
        <p:nvSpPr>
          <p:cNvPr id="53" name="TextBox 52">
            <a:extLst>
              <a:ext uri="{FF2B5EF4-FFF2-40B4-BE49-F238E27FC236}">
                <a16:creationId xmlns:a16="http://schemas.microsoft.com/office/drawing/2014/main" id="{7925E7CE-A4DC-40F1-BDCC-BD6D20636212}"/>
              </a:ext>
            </a:extLst>
          </p:cNvPr>
          <p:cNvSpPr txBox="1"/>
          <p:nvPr/>
        </p:nvSpPr>
        <p:spPr>
          <a:xfrm>
            <a:off x="1896897" y="8206941"/>
            <a:ext cx="1042726"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“China’s Third-Quarter Economic Growth Slows Sharply to 4.9%”</a:t>
            </a:r>
          </a:p>
        </p:txBody>
      </p:sp>
      <p:sp>
        <p:nvSpPr>
          <p:cNvPr id="54" name="TextBox 53">
            <a:extLst>
              <a:ext uri="{FF2B5EF4-FFF2-40B4-BE49-F238E27FC236}">
                <a16:creationId xmlns:a16="http://schemas.microsoft.com/office/drawing/2014/main" id="{E559612D-20B6-4292-A5D9-34AC4E23393A}"/>
              </a:ext>
            </a:extLst>
          </p:cNvPr>
          <p:cNvSpPr txBox="1"/>
          <p:nvPr/>
        </p:nvSpPr>
        <p:spPr>
          <a:xfrm>
            <a:off x="2035872" y="7577412"/>
            <a:ext cx="1118401"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“Industrial Production Fell 1.3% in September”</a:t>
            </a:r>
          </a:p>
        </p:txBody>
      </p:sp>
      <p:sp>
        <p:nvSpPr>
          <p:cNvPr id="55" name="TextBox 54">
            <a:extLst>
              <a:ext uri="{FF2B5EF4-FFF2-40B4-BE49-F238E27FC236}">
                <a16:creationId xmlns:a16="http://schemas.microsoft.com/office/drawing/2014/main" id="{61B1D15D-C889-4955-9A77-A37A673A38CC}"/>
              </a:ext>
            </a:extLst>
          </p:cNvPr>
          <p:cNvSpPr txBox="1"/>
          <p:nvPr/>
        </p:nvSpPr>
        <p:spPr>
          <a:xfrm>
            <a:off x="2119546" y="6914319"/>
            <a:ext cx="954252"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“Bitcoin Price Surges Past $66,000, Reaching New High”</a:t>
            </a:r>
          </a:p>
        </p:txBody>
      </p:sp>
      <p:sp>
        <p:nvSpPr>
          <p:cNvPr id="56" name="TextBox 55">
            <a:extLst>
              <a:ext uri="{FF2B5EF4-FFF2-40B4-BE49-F238E27FC236}">
                <a16:creationId xmlns:a16="http://schemas.microsoft.com/office/drawing/2014/main" id="{AC338250-EC45-49BE-8E7F-4D5F4F4C41BA}"/>
              </a:ext>
            </a:extLst>
          </p:cNvPr>
          <p:cNvSpPr txBox="1"/>
          <p:nvPr/>
        </p:nvSpPr>
        <p:spPr>
          <a:xfrm>
            <a:off x="2276283" y="5722338"/>
            <a:ext cx="732272" cy="796719"/>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“US Economy Slowed in Third Quarter on Delta Surge, Supply Crunch”</a:t>
            </a:r>
          </a:p>
        </p:txBody>
      </p:sp>
      <p:sp>
        <p:nvSpPr>
          <p:cNvPr id="57" name="TextBox 56">
            <a:extLst>
              <a:ext uri="{FF2B5EF4-FFF2-40B4-BE49-F238E27FC236}">
                <a16:creationId xmlns:a16="http://schemas.microsoft.com/office/drawing/2014/main" id="{1364C2D4-034F-4730-9397-812ADD69E80F}"/>
              </a:ext>
            </a:extLst>
          </p:cNvPr>
          <p:cNvSpPr txBox="1"/>
          <p:nvPr/>
        </p:nvSpPr>
        <p:spPr>
          <a:xfrm>
            <a:off x="3018491" y="6487121"/>
            <a:ext cx="951355"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“Dow Closes Above 36000 for First Time”</a:t>
            </a:r>
          </a:p>
        </p:txBody>
      </p:sp>
      <p:sp>
        <p:nvSpPr>
          <p:cNvPr id="58" name="TextBox 57">
            <a:extLst>
              <a:ext uri="{FF2B5EF4-FFF2-40B4-BE49-F238E27FC236}">
                <a16:creationId xmlns:a16="http://schemas.microsoft.com/office/drawing/2014/main" id="{F1E08298-80BF-4D47-A8D7-87E18667FD3F}"/>
              </a:ext>
            </a:extLst>
          </p:cNvPr>
          <p:cNvSpPr txBox="1"/>
          <p:nvPr/>
        </p:nvSpPr>
        <p:spPr>
          <a:xfrm>
            <a:off x="3570016" y="8147138"/>
            <a:ext cx="1011518"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“Biden Signs $1 Trillion Public Works Bill”</a:t>
            </a:r>
          </a:p>
        </p:txBody>
      </p:sp>
      <p:sp>
        <p:nvSpPr>
          <p:cNvPr id="59" name="TextBox 58">
            <a:extLst>
              <a:ext uri="{FF2B5EF4-FFF2-40B4-BE49-F238E27FC236}">
                <a16:creationId xmlns:a16="http://schemas.microsoft.com/office/drawing/2014/main" id="{0013BB4D-FB33-4D11-BE60-0114897FEB9B}"/>
              </a:ext>
            </a:extLst>
          </p:cNvPr>
          <p:cNvSpPr txBox="1"/>
          <p:nvPr/>
        </p:nvSpPr>
        <p:spPr>
          <a:xfrm>
            <a:off x="4080943" y="7527984"/>
            <a:ext cx="1536612"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“Biden to Nominate Jerome Powell for Second Term as Federal Reserve Chairman”</a:t>
            </a:r>
          </a:p>
        </p:txBody>
      </p:sp>
      <p:sp>
        <p:nvSpPr>
          <p:cNvPr id="60" name="TextBox 59">
            <a:extLst>
              <a:ext uri="{FF2B5EF4-FFF2-40B4-BE49-F238E27FC236}">
                <a16:creationId xmlns:a16="http://schemas.microsoft.com/office/drawing/2014/main" id="{81486EAE-A6A5-4854-A40D-1B6ECA1191B3}"/>
              </a:ext>
            </a:extLst>
          </p:cNvPr>
          <p:cNvSpPr txBox="1"/>
          <p:nvPr/>
        </p:nvSpPr>
        <p:spPr>
          <a:xfrm>
            <a:off x="4456337" y="6910746"/>
            <a:ext cx="1118405"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“US Joins With China, Other Nations in Tapping Oil Reserves”</a:t>
            </a:r>
          </a:p>
        </p:txBody>
      </p:sp>
      <p:sp>
        <p:nvSpPr>
          <p:cNvPr id="61" name="TextBox 60">
            <a:extLst>
              <a:ext uri="{FF2B5EF4-FFF2-40B4-BE49-F238E27FC236}">
                <a16:creationId xmlns:a16="http://schemas.microsoft.com/office/drawing/2014/main" id="{8351BD7D-0F5D-43D2-A5C2-29136397A2D0}"/>
              </a:ext>
            </a:extLst>
          </p:cNvPr>
          <p:cNvSpPr txBox="1"/>
          <p:nvPr/>
        </p:nvSpPr>
        <p:spPr>
          <a:xfrm>
            <a:off x="4534925" y="6425888"/>
            <a:ext cx="1019623"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“US Jobless Claims Reach 52-Year Low”</a:t>
            </a:r>
          </a:p>
        </p:txBody>
      </p:sp>
      <p:sp>
        <p:nvSpPr>
          <p:cNvPr id="62" name="TextBox 61">
            <a:extLst>
              <a:ext uri="{FF2B5EF4-FFF2-40B4-BE49-F238E27FC236}">
                <a16:creationId xmlns:a16="http://schemas.microsoft.com/office/drawing/2014/main" id="{B456DC81-C2C7-4AED-9AE2-CFACBD278434}"/>
              </a:ext>
            </a:extLst>
          </p:cNvPr>
          <p:cNvSpPr txBox="1"/>
          <p:nvPr/>
        </p:nvSpPr>
        <p:spPr>
          <a:xfrm>
            <a:off x="4637202" y="5668234"/>
            <a:ext cx="975839"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“Stocks, Oil Drop Sharply on Concerns Over New Covid-19 Variant”</a:t>
            </a:r>
          </a:p>
        </p:txBody>
      </p:sp>
      <p:sp>
        <p:nvSpPr>
          <p:cNvPr id="63" name="TextBox 62">
            <a:extLst>
              <a:ext uri="{FF2B5EF4-FFF2-40B4-BE49-F238E27FC236}">
                <a16:creationId xmlns:a16="http://schemas.microsoft.com/office/drawing/2014/main" id="{D4C76D32-0AEC-4AE3-85DD-64B1EA711B90}"/>
              </a:ext>
            </a:extLst>
          </p:cNvPr>
          <p:cNvSpPr txBox="1"/>
          <p:nvPr/>
        </p:nvSpPr>
        <p:spPr>
          <a:xfrm>
            <a:off x="5211927" y="8262734"/>
            <a:ext cx="1221391"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“US Inflation Hit a 39-Year High in November”</a:t>
            </a:r>
          </a:p>
        </p:txBody>
      </p:sp>
      <p:sp>
        <p:nvSpPr>
          <p:cNvPr id="64" name="TextBox 63">
            <a:extLst>
              <a:ext uri="{FF2B5EF4-FFF2-40B4-BE49-F238E27FC236}">
                <a16:creationId xmlns:a16="http://schemas.microsoft.com/office/drawing/2014/main" id="{8607710D-0340-4551-8909-AC67484AAD15}"/>
              </a:ext>
            </a:extLst>
          </p:cNvPr>
          <p:cNvSpPr txBox="1"/>
          <p:nvPr/>
        </p:nvSpPr>
        <p:spPr>
          <a:xfrm>
            <a:off x="5817884" y="7558518"/>
            <a:ext cx="994772"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“Fed Prepares Faster End to Stimulus, Making Earlier Rate Increases Possible”</a:t>
            </a:r>
          </a:p>
        </p:txBody>
      </p:sp>
      <p:sp>
        <p:nvSpPr>
          <p:cNvPr id="65" name="TextBox 64">
            <a:extLst>
              <a:ext uri="{FF2B5EF4-FFF2-40B4-BE49-F238E27FC236}">
                <a16:creationId xmlns:a16="http://schemas.microsoft.com/office/drawing/2014/main" id="{3993BFE4-3C73-4668-A782-8DCAAEFA8152}"/>
              </a:ext>
            </a:extLst>
          </p:cNvPr>
          <p:cNvSpPr txBox="1"/>
          <p:nvPr/>
        </p:nvSpPr>
        <p:spPr>
          <a:xfrm>
            <a:off x="6098595" y="6972536"/>
            <a:ext cx="1170686"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“Covid-19 Surge Slows US, European Recovery, but Supply Problems Ease”</a:t>
            </a:r>
          </a:p>
        </p:txBody>
      </p:sp>
      <p:sp>
        <p:nvSpPr>
          <p:cNvPr id="66" name="TextBox 65">
            <a:extLst>
              <a:ext uri="{FF2B5EF4-FFF2-40B4-BE49-F238E27FC236}">
                <a16:creationId xmlns:a16="http://schemas.microsoft.com/office/drawing/2014/main" id="{354DE748-99C2-4070-AD95-30BCCB690BEF}"/>
              </a:ext>
            </a:extLst>
          </p:cNvPr>
          <p:cNvSpPr txBox="1"/>
          <p:nvPr/>
        </p:nvSpPr>
        <p:spPr>
          <a:xfrm>
            <a:off x="6674354" y="5544015"/>
            <a:ext cx="622286" cy="9233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“Omicron Variant Is Expected to Dent Global Economy in Early 2022”</a:t>
            </a:r>
          </a:p>
        </p:txBody>
      </p:sp>
      <p:sp>
        <p:nvSpPr>
          <p:cNvPr id="67" name="TextBox 66">
            <a:extLst>
              <a:ext uri="{FF2B5EF4-FFF2-40B4-BE49-F238E27FC236}">
                <a16:creationId xmlns:a16="http://schemas.microsoft.com/office/drawing/2014/main" id="{C6B6E72B-7FA6-4FB7-9497-FBCD74C465FF}"/>
              </a:ext>
            </a:extLst>
          </p:cNvPr>
          <p:cNvSpPr txBox="1"/>
          <p:nvPr/>
        </p:nvSpPr>
        <p:spPr>
          <a:xfrm>
            <a:off x="6207921" y="6550587"/>
            <a:ext cx="1040511"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latin typeface="Arial Narrow" panose="020B0606020202030204" pitchFamily="34" charset="0"/>
              </a:rPr>
              <a:t>“Home Sales Headed for Best Year Since 2006”</a:t>
            </a:r>
          </a:p>
        </p:txBody>
      </p:sp>
      <p:sp>
        <p:nvSpPr>
          <p:cNvPr id="110" name="TextBox 1">
            <a:extLst>
              <a:ext uri="{FF2B5EF4-FFF2-40B4-BE49-F238E27FC236}">
                <a16:creationId xmlns:a16="http://schemas.microsoft.com/office/drawing/2014/main" id="{CC5A873D-AAB8-4D9C-9F83-20D60844D2DD}"/>
              </a:ext>
            </a:extLst>
          </p:cNvPr>
          <p:cNvSpPr txBox="1"/>
          <p:nvPr/>
        </p:nvSpPr>
        <p:spPr>
          <a:xfrm>
            <a:off x="6350459" y="2789136"/>
            <a:ext cx="607149" cy="20005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3 months</a:t>
            </a:r>
          </a:p>
        </p:txBody>
      </p:sp>
      <p:sp>
        <p:nvSpPr>
          <p:cNvPr id="112" name="TextBox 1">
            <a:extLst>
              <a:ext uri="{FF2B5EF4-FFF2-40B4-BE49-F238E27FC236}">
                <a16:creationId xmlns:a16="http://schemas.microsoft.com/office/drawing/2014/main" id="{53BA1910-2FA3-4B7D-AE45-9233F67B4D55}"/>
              </a:ext>
            </a:extLst>
          </p:cNvPr>
          <p:cNvSpPr txBox="1"/>
          <p:nvPr/>
        </p:nvSpPr>
        <p:spPr>
          <a:xfrm>
            <a:off x="520104" y="2838432"/>
            <a:ext cx="1564414" cy="244092"/>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Q4 2021</a:t>
            </a:r>
          </a:p>
        </p:txBody>
      </p:sp>
      <p:pic>
        <p:nvPicPr>
          <p:cNvPr id="83" name="Picture Placeholder 2">
            <a:extLst>
              <a:ext uri="{FF2B5EF4-FFF2-40B4-BE49-F238E27FC236}">
                <a16:creationId xmlns:a16="http://schemas.microsoft.com/office/drawing/2014/main" id="{B8E67D57-40ED-4D91-9DCA-7016D4F9014D}"/>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69674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49">
            <a:extLst>
              <a:ext uri="{FF2B5EF4-FFF2-40B4-BE49-F238E27FC236}">
                <a16:creationId xmlns:a16="http://schemas.microsoft.com/office/drawing/2014/main" id="{9F04757E-1FAF-4217-8F1F-7DB7ACBB89DE}"/>
              </a:ext>
            </a:extLst>
          </p:cNvPr>
          <p:cNvCxnSpPr>
            <a:cxnSpLocks/>
          </p:cNvCxnSpPr>
          <p:nvPr/>
        </p:nvCxnSpPr>
        <p:spPr>
          <a:xfrm>
            <a:off x="5503215" y="5458755"/>
            <a:ext cx="0" cy="215687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84BDADF-7984-42B8-848A-83D95EEC6B08}"/>
              </a:ext>
            </a:extLst>
          </p:cNvPr>
          <p:cNvCxnSpPr>
            <a:cxnSpLocks/>
          </p:cNvCxnSpPr>
          <p:nvPr/>
        </p:nvCxnSpPr>
        <p:spPr>
          <a:xfrm>
            <a:off x="3794367" y="5412744"/>
            <a:ext cx="0" cy="29919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36A77A5-17C0-4FAD-9E31-D0B96BE6A75F}"/>
              </a:ext>
            </a:extLst>
          </p:cNvPr>
          <p:cNvCxnSpPr>
            <a:cxnSpLocks/>
          </p:cNvCxnSpPr>
          <p:nvPr/>
        </p:nvCxnSpPr>
        <p:spPr>
          <a:xfrm>
            <a:off x="1585397" y="5433928"/>
            <a:ext cx="0" cy="201665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83C016D-7B03-4DD6-BBC4-3F71ABBA22EB}"/>
              </a:ext>
            </a:extLst>
          </p:cNvPr>
          <p:cNvCxnSpPr>
            <a:cxnSpLocks/>
          </p:cNvCxnSpPr>
          <p:nvPr/>
        </p:nvCxnSpPr>
        <p:spPr>
          <a:xfrm>
            <a:off x="3938348" y="5331399"/>
            <a:ext cx="0" cy="235703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6F59206-C18D-4B72-9F57-F71A31E4DC09}"/>
              </a:ext>
            </a:extLst>
          </p:cNvPr>
          <p:cNvCxnSpPr>
            <a:cxnSpLocks/>
          </p:cNvCxnSpPr>
          <p:nvPr/>
        </p:nvCxnSpPr>
        <p:spPr>
          <a:xfrm>
            <a:off x="1446962" y="5392071"/>
            <a:ext cx="0" cy="26952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52204A4-1CB6-4C71-ADEB-311602DBDC2A}"/>
              </a:ext>
            </a:extLst>
          </p:cNvPr>
          <p:cNvCxnSpPr>
            <a:cxnSpLocks/>
          </p:cNvCxnSpPr>
          <p:nvPr/>
        </p:nvCxnSpPr>
        <p:spPr>
          <a:xfrm>
            <a:off x="1121998" y="5404822"/>
            <a:ext cx="5710" cy="140867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45B1DA3-00DA-44EB-9ABC-304DFFA24214}"/>
              </a:ext>
            </a:extLst>
          </p:cNvPr>
          <p:cNvCxnSpPr>
            <a:cxnSpLocks/>
          </p:cNvCxnSpPr>
          <p:nvPr/>
        </p:nvCxnSpPr>
        <p:spPr>
          <a:xfrm>
            <a:off x="1692020" y="5426119"/>
            <a:ext cx="0" cy="117586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4C9B3F5-2B94-4245-B52E-10CEEB6BCA7C}"/>
              </a:ext>
            </a:extLst>
          </p:cNvPr>
          <p:cNvCxnSpPr>
            <a:cxnSpLocks/>
          </p:cNvCxnSpPr>
          <p:nvPr/>
        </p:nvCxnSpPr>
        <p:spPr>
          <a:xfrm>
            <a:off x="2369574" y="5426119"/>
            <a:ext cx="0" cy="50886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063A228-D130-4EE7-A14C-CF2373C495C1}"/>
              </a:ext>
            </a:extLst>
          </p:cNvPr>
          <p:cNvCxnSpPr>
            <a:cxnSpLocks/>
          </p:cNvCxnSpPr>
          <p:nvPr/>
        </p:nvCxnSpPr>
        <p:spPr>
          <a:xfrm>
            <a:off x="3088194" y="5420143"/>
            <a:ext cx="0" cy="237359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AC569D07-BC7E-4DF8-8908-6FD5E4C87427}"/>
              </a:ext>
            </a:extLst>
          </p:cNvPr>
          <p:cNvCxnSpPr>
            <a:cxnSpLocks/>
          </p:cNvCxnSpPr>
          <p:nvPr/>
        </p:nvCxnSpPr>
        <p:spPr>
          <a:xfrm>
            <a:off x="3583363" y="5453206"/>
            <a:ext cx="0" cy="124544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61AFB08-F464-4225-AD0B-CC7B9FF55124}"/>
              </a:ext>
            </a:extLst>
          </p:cNvPr>
          <p:cNvCxnSpPr>
            <a:cxnSpLocks/>
          </p:cNvCxnSpPr>
          <p:nvPr/>
        </p:nvCxnSpPr>
        <p:spPr>
          <a:xfrm>
            <a:off x="4407578" y="5416309"/>
            <a:ext cx="0" cy="63743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7FD7D9A-8627-4F85-BD72-30724613DF3B}"/>
              </a:ext>
            </a:extLst>
          </p:cNvPr>
          <p:cNvCxnSpPr>
            <a:cxnSpLocks/>
          </p:cNvCxnSpPr>
          <p:nvPr/>
        </p:nvCxnSpPr>
        <p:spPr>
          <a:xfrm>
            <a:off x="3965182" y="4762936"/>
            <a:ext cx="0" cy="215026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3FEF9BB-7298-4D05-B11B-34B42A7E8F69}"/>
              </a:ext>
            </a:extLst>
          </p:cNvPr>
          <p:cNvCxnSpPr>
            <a:cxnSpLocks/>
          </p:cNvCxnSpPr>
          <p:nvPr/>
        </p:nvCxnSpPr>
        <p:spPr>
          <a:xfrm>
            <a:off x="5027557" y="5465158"/>
            <a:ext cx="0" cy="253625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24833FD-C3E6-4568-9511-FA55B77ACE56}"/>
              </a:ext>
            </a:extLst>
          </p:cNvPr>
          <p:cNvCxnSpPr>
            <a:cxnSpLocks/>
          </p:cNvCxnSpPr>
          <p:nvPr/>
        </p:nvCxnSpPr>
        <p:spPr>
          <a:xfrm>
            <a:off x="5903592" y="5403635"/>
            <a:ext cx="0" cy="35053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2011934E-1C3B-4696-A0D7-85C4E8D2A8C2}"/>
              </a:ext>
            </a:extLst>
          </p:cNvPr>
          <p:cNvCxnSpPr>
            <a:cxnSpLocks/>
          </p:cNvCxnSpPr>
          <p:nvPr/>
        </p:nvCxnSpPr>
        <p:spPr>
          <a:xfrm>
            <a:off x="6481851" y="5417420"/>
            <a:ext cx="0" cy="283115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25820AA2-1396-4B78-AE8E-E2A1EF5E7B54}"/>
              </a:ext>
            </a:extLst>
          </p:cNvPr>
          <p:cNvCxnSpPr>
            <a:cxnSpLocks/>
          </p:cNvCxnSpPr>
          <p:nvPr/>
        </p:nvCxnSpPr>
        <p:spPr>
          <a:xfrm>
            <a:off x="6792107" y="5412556"/>
            <a:ext cx="0" cy="218895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4D87FCB6-84CB-4F8A-8F09-7DB30AB84AF3}"/>
              </a:ext>
            </a:extLst>
          </p:cNvPr>
          <p:cNvCxnSpPr>
            <a:cxnSpLocks/>
          </p:cNvCxnSpPr>
          <p:nvPr/>
        </p:nvCxnSpPr>
        <p:spPr>
          <a:xfrm>
            <a:off x="7160844" y="5453206"/>
            <a:ext cx="0" cy="96017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0A1E64C-384B-4D9C-AFB5-D69D4F9D654D}"/>
              </a:ext>
            </a:extLst>
          </p:cNvPr>
          <p:cNvCxnSpPr>
            <a:cxnSpLocks/>
          </p:cNvCxnSpPr>
          <p:nvPr/>
        </p:nvCxnSpPr>
        <p:spPr>
          <a:xfrm>
            <a:off x="5623630" y="5276365"/>
            <a:ext cx="0" cy="128189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a:xfrm>
            <a:off x="428006" y="9170130"/>
            <a:ext cx="6824990" cy="517712"/>
          </a:xfrm>
        </p:spPr>
        <p:txBody>
          <a:bodyPr/>
          <a:lstStyle/>
          <a:p>
            <a:r>
              <a:rPr lang="en-US" dirty="0"/>
              <a:t>Graph Source: MSCI ACWI Index (net div.). MSCI data © MSCI 2022, all rights reserved.</a:t>
            </a:r>
            <a:br>
              <a:rPr lang="en-US" dirty="0"/>
            </a:br>
            <a:r>
              <a:rPr lang="en-US" dirty="0"/>
              <a:t>It is not possible to invest directly in an index. Performance does not reflect the expenses associated with management of an actual portfolio.</a:t>
            </a:r>
            <a:br>
              <a:rPr lang="en-US" dirty="0"/>
            </a:br>
            <a:r>
              <a:rPr lang="en-US" b="1" dirty="0"/>
              <a:t>Past performance is not a guarantee of future results. </a:t>
            </a:r>
          </a:p>
        </p:txBody>
      </p:sp>
      <p:sp>
        <p:nvSpPr>
          <p:cNvPr id="5" name="Text Placeholder 4"/>
          <p:cNvSpPr>
            <a:spLocks noGrp="1"/>
          </p:cNvSpPr>
          <p:nvPr>
            <p:ph type="body" sz="quarter" idx="14"/>
          </p:nvPr>
        </p:nvSpPr>
        <p:spPr/>
        <p:txBody>
          <a:bodyPr/>
          <a:lstStyle/>
          <a:p>
            <a:r>
              <a:rPr lang="en-US" dirty="0"/>
              <a:t>MSCI All Country World Index with selected headlines from past 12 months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6</a:t>
            </a:fld>
            <a:endParaRPr lang="en-US" dirty="0"/>
          </a:p>
        </p:txBody>
      </p:sp>
      <p:grpSp>
        <p:nvGrpSpPr>
          <p:cNvPr id="88" name="Group 87">
            <a:extLst>
              <a:ext uri="{FF2B5EF4-FFF2-40B4-BE49-F238E27FC236}">
                <a16:creationId xmlns:a16="http://schemas.microsoft.com/office/drawing/2014/main" id="{9910B90C-E269-4605-A050-8512BF6748DA}"/>
              </a:ext>
            </a:extLst>
          </p:cNvPr>
          <p:cNvGrpSpPr/>
          <p:nvPr/>
        </p:nvGrpSpPr>
        <p:grpSpPr>
          <a:xfrm>
            <a:off x="418141" y="8749022"/>
            <a:ext cx="6881228" cy="396933"/>
            <a:chOff x="524124" y="6748330"/>
            <a:chExt cx="8894109" cy="396933"/>
          </a:xfrm>
        </p:grpSpPr>
        <p:sp>
          <p:nvSpPr>
            <p:cNvPr id="89" name="TextBox 88">
              <a:extLst>
                <a:ext uri="{FF2B5EF4-FFF2-40B4-BE49-F238E27FC236}">
                  <a16:creationId xmlns:a16="http://schemas.microsoft.com/office/drawing/2014/main" id="{408AEC37-E8D3-4249-8B28-795CB73909D8}"/>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90" name="Straight Connector 89">
              <a:extLst>
                <a:ext uri="{FF2B5EF4-FFF2-40B4-BE49-F238E27FC236}">
                  <a16:creationId xmlns:a16="http://schemas.microsoft.com/office/drawing/2014/main" id="{03008596-56CC-4CAC-9FA2-B5F89E827D5D}"/>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63" name="TextBox 62">
            <a:extLst>
              <a:ext uri="{FF2B5EF4-FFF2-40B4-BE49-F238E27FC236}">
                <a16:creationId xmlns:a16="http://schemas.microsoft.com/office/drawing/2014/main" id="{84CA2B5C-A998-4152-96BB-2E6C118B173D}"/>
              </a:ext>
            </a:extLst>
          </p:cNvPr>
          <p:cNvSpPr txBox="1"/>
          <p:nvPr/>
        </p:nvSpPr>
        <p:spPr>
          <a:xfrm>
            <a:off x="1131066" y="8081315"/>
            <a:ext cx="968808"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“Yield on 30-year Treasury Hits 2% for First Time Since Pandemic”</a:t>
            </a:r>
          </a:p>
        </p:txBody>
      </p:sp>
      <p:sp>
        <p:nvSpPr>
          <p:cNvPr id="64" name="TextBox 63">
            <a:extLst>
              <a:ext uri="{FF2B5EF4-FFF2-40B4-BE49-F238E27FC236}">
                <a16:creationId xmlns:a16="http://schemas.microsoft.com/office/drawing/2014/main" id="{AD6AB0C6-AB1F-4DF2-988B-B3722752A3C0}"/>
              </a:ext>
            </a:extLst>
          </p:cNvPr>
          <p:cNvSpPr txBox="1"/>
          <p:nvPr/>
        </p:nvSpPr>
        <p:spPr>
          <a:xfrm>
            <a:off x="669495" y="6795868"/>
            <a:ext cx="86308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“Biden Takes Office as 46th President”</a:t>
            </a:r>
          </a:p>
        </p:txBody>
      </p:sp>
      <p:sp>
        <p:nvSpPr>
          <p:cNvPr id="65" name="TextBox 64">
            <a:extLst>
              <a:ext uri="{FF2B5EF4-FFF2-40B4-BE49-F238E27FC236}">
                <a16:creationId xmlns:a16="http://schemas.microsoft.com/office/drawing/2014/main" id="{73FE04E9-F076-4512-881F-60570E93E042}"/>
              </a:ext>
            </a:extLst>
          </p:cNvPr>
          <p:cNvSpPr txBox="1"/>
          <p:nvPr/>
        </p:nvSpPr>
        <p:spPr>
          <a:xfrm>
            <a:off x="1425497" y="7449231"/>
            <a:ext cx="90139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“Bitcoin Trades Above $50,000 for First Time”</a:t>
            </a:r>
          </a:p>
        </p:txBody>
      </p:sp>
      <p:sp>
        <p:nvSpPr>
          <p:cNvPr id="69" name="TextBox 68">
            <a:extLst>
              <a:ext uri="{FF2B5EF4-FFF2-40B4-BE49-F238E27FC236}">
                <a16:creationId xmlns:a16="http://schemas.microsoft.com/office/drawing/2014/main" id="{E8C455D1-A1A2-4171-B016-E070BF983575}"/>
              </a:ext>
            </a:extLst>
          </p:cNvPr>
          <p:cNvSpPr txBox="1"/>
          <p:nvPr/>
        </p:nvSpPr>
        <p:spPr>
          <a:xfrm>
            <a:off x="1543785" y="6596746"/>
            <a:ext cx="975141"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“Small Stocks Widen Their Lead; Russell 2000 Up 15% This Year”</a:t>
            </a:r>
          </a:p>
        </p:txBody>
      </p:sp>
      <p:sp>
        <p:nvSpPr>
          <p:cNvPr id="71" name="TextBox 70">
            <a:extLst>
              <a:ext uri="{FF2B5EF4-FFF2-40B4-BE49-F238E27FC236}">
                <a16:creationId xmlns:a16="http://schemas.microsoft.com/office/drawing/2014/main" id="{80830C65-8AF4-49A1-8F2C-E7337D1FD713}"/>
              </a:ext>
            </a:extLst>
          </p:cNvPr>
          <p:cNvSpPr txBox="1"/>
          <p:nvPr/>
        </p:nvSpPr>
        <p:spPr>
          <a:xfrm>
            <a:off x="1887582" y="5918810"/>
            <a:ext cx="1028026"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“US Added 916,000 Jobs in March as Hiring Accelerated”</a:t>
            </a:r>
          </a:p>
        </p:txBody>
      </p:sp>
      <p:sp>
        <p:nvSpPr>
          <p:cNvPr id="72" name="TextBox 71">
            <a:extLst>
              <a:ext uri="{FF2B5EF4-FFF2-40B4-BE49-F238E27FC236}">
                <a16:creationId xmlns:a16="http://schemas.microsoft.com/office/drawing/2014/main" id="{BE509BE6-5796-43D5-B83A-3CB3476C852F}"/>
              </a:ext>
            </a:extLst>
          </p:cNvPr>
          <p:cNvSpPr txBox="1"/>
          <p:nvPr/>
        </p:nvSpPr>
        <p:spPr>
          <a:xfrm>
            <a:off x="2410250" y="7779532"/>
            <a:ext cx="1424341"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“CDC: Fully Vaccinated People Can Stop Wearing Face Masks, End Physical Distancing in Most Settings”</a:t>
            </a:r>
          </a:p>
        </p:txBody>
      </p:sp>
      <p:sp>
        <p:nvSpPr>
          <p:cNvPr id="73" name="TextBox 72">
            <a:extLst>
              <a:ext uri="{FF2B5EF4-FFF2-40B4-BE49-F238E27FC236}">
                <a16:creationId xmlns:a16="http://schemas.microsoft.com/office/drawing/2014/main" id="{3B2DA255-8355-43E2-9C94-33C51DA1DFC6}"/>
              </a:ext>
            </a:extLst>
          </p:cNvPr>
          <p:cNvSpPr txBox="1"/>
          <p:nvPr/>
        </p:nvSpPr>
        <p:spPr>
          <a:xfrm>
            <a:off x="3052265" y="6664401"/>
            <a:ext cx="746698"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“US Inflation Is Highest in 13 Years as Prices Surge 5%”</a:t>
            </a:r>
          </a:p>
        </p:txBody>
      </p:sp>
      <p:sp>
        <p:nvSpPr>
          <p:cNvPr id="74" name="TextBox 73">
            <a:extLst>
              <a:ext uri="{FF2B5EF4-FFF2-40B4-BE49-F238E27FC236}">
                <a16:creationId xmlns:a16="http://schemas.microsoft.com/office/drawing/2014/main" id="{26662C23-F329-42DD-968E-B825C8370F96}"/>
              </a:ext>
            </a:extLst>
          </p:cNvPr>
          <p:cNvSpPr txBox="1"/>
          <p:nvPr/>
        </p:nvSpPr>
        <p:spPr>
          <a:xfrm>
            <a:off x="3636429" y="8383171"/>
            <a:ext cx="1345257"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“US Existing-Home Prices Hit Record High in May”</a:t>
            </a:r>
          </a:p>
        </p:txBody>
      </p:sp>
      <p:sp>
        <p:nvSpPr>
          <p:cNvPr id="76" name="TextBox 75">
            <a:extLst>
              <a:ext uri="{FF2B5EF4-FFF2-40B4-BE49-F238E27FC236}">
                <a16:creationId xmlns:a16="http://schemas.microsoft.com/office/drawing/2014/main" id="{3F0F4EF2-CF51-4480-B699-27C0C62EEE32}"/>
              </a:ext>
            </a:extLst>
          </p:cNvPr>
          <p:cNvSpPr txBox="1"/>
          <p:nvPr/>
        </p:nvSpPr>
        <p:spPr>
          <a:xfrm>
            <a:off x="3753148" y="7665468"/>
            <a:ext cx="867292" cy="64799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“Stock Markets Cruise to Records in First Half”</a:t>
            </a:r>
          </a:p>
        </p:txBody>
      </p:sp>
      <p:sp>
        <p:nvSpPr>
          <p:cNvPr id="77" name="TextBox 76">
            <a:extLst>
              <a:ext uri="{FF2B5EF4-FFF2-40B4-BE49-F238E27FC236}">
                <a16:creationId xmlns:a16="http://schemas.microsoft.com/office/drawing/2014/main" id="{B8765A05-A695-4F26-B728-A729A7BF3E01}"/>
              </a:ext>
            </a:extLst>
          </p:cNvPr>
          <p:cNvSpPr txBox="1"/>
          <p:nvPr/>
        </p:nvSpPr>
        <p:spPr>
          <a:xfrm>
            <a:off x="3862878" y="6901847"/>
            <a:ext cx="921751"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“US Oil Tops $75 for First Time Since 2018”</a:t>
            </a:r>
          </a:p>
        </p:txBody>
      </p:sp>
      <p:sp>
        <p:nvSpPr>
          <p:cNvPr id="79" name="TextBox 78">
            <a:extLst>
              <a:ext uri="{FF2B5EF4-FFF2-40B4-BE49-F238E27FC236}">
                <a16:creationId xmlns:a16="http://schemas.microsoft.com/office/drawing/2014/main" id="{54D5C5F4-E903-4A39-A35B-08E446CE3090}"/>
              </a:ext>
            </a:extLst>
          </p:cNvPr>
          <p:cNvSpPr txBox="1"/>
          <p:nvPr/>
        </p:nvSpPr>
        <p:spPr>
          <a:xfrm>
            <a:off x="3952495" y="6020962"/>
            <a:ext cx="1065251"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“CDC Urges Vaccinated People to Resume Wearing Masks Indoors in Some Areas”</a:t>
            </a:r>
          </a:p>
        </p:txBody>
      </p:sp>
      <p:sp>
        <p:nvSpPr>
          <p:cNvPr id="82" name="TextBox 81">
            <a:extLst>
              <a:ext uri="{FF2B5EF4-FFF2-40B4-BE49-F238E27FC236}">
                <a16:creationId xmlns:a16="http://schemas.microsoft.com/office/drawing/2014/main" id="{46D962CF-652E-476B-8DAC-95337464251D}"/>
              </a:ext>
            </a:extLst>
          </p:cNvPr>
          <p:cNvSpPr txBox="1"/>
          <p:nvPr/>
        </p:nvSpPr>
        <p:spPr>
          <a:xfrm>
            <a:off x="4692244" y="7973627"/>
            <a:ext cx="1614811"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“Eurozone Inflation Hits Decade High as Bottlenecks Bite”</a:t>
            </a:r>
          </a:p>
        </p:txBody>
      </p:sp>
      <p:sp>
        <p:nvSpPr>
          <p:cNvPr id="83" name="TextBox 82">
            <a:extLst>
              <a:ext uri="{FF2B5EF4-FFF2-40B4-BE49-F238E27FC236}">
                <a16:creationId xmlns:a16="http://schemas.microsoft.com/office/drawing/2014/main" id="{868A3324-FCD4-475B-9156-EF194DDDE575}"/>
              </a:ext>
            </a:extLst>
          </p:cNvPr>
          <p:cNvSpPr txBox="1"/>
          <p:nvPr/>
        </p:nvSpPr>
        <p:spPr>
          <a:xfrm>
            <a:off x="5007287" y="7573370"/>
            <a:ext cx="1230143"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“US Orders for Durable Goods Hit A Record”</a:t>
            </a:r>
          </a:p>
        </p:txBody>
      </p:sp>
      <p:sp>
        <p:nvSpPr>
          <p:cNvPr id="84" name="TextBox 83">
            <a:extLst>
              <a:ext uri="{FF2B5EF4-FFF2-40B4-BE49-F238E27FC236}">
                <a16:creationId xmlns:a16="http://schemas.microsoft.com/office/drawing/2014/main" id="{9306B5A6-128E-4AFA-82E1-1F6DD65BD931}"/>
              </a:ext>
            </a:extLst>
          </p:cNvPr>
          <p:cNvSpPr txBox="1"/>
          <p:nvPr/>
        </p:nvSpPr>
        <p:spPr>
          <a:xfrm>
            <a:off x="5454085" y="6525901"/>
            <a:ext cx="966115" cy="1061829"/>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“Nasdaq Drops 2% as Investors Flee Shares of High-flying Stocks and Bond Yields Lurch Higher”</a:t>
            </a:r>
          </a:p>
        </p:txBody>
      </p:sp>
      <p:sp>
        <p:nvSpPr>
          <p:cNvPr id="85" name="TextBox 84">
            <a:extLst>
              <a:ext uri="{FF2B5EF4-FFF2-40B4-BE49-F238E27FC236}">
                <a16:creationId xmlns:a16="http://schemas.microsoft.com/office/drawing/2014/main" id="{3E0DA1BB-C29C-427F-92DE-CFDD2AD342D3}"/>
              </a:ext>
            </a:extLst>
          </p:cNvPr>
          <p:cNvSpPr txBox="1"/>
          <p:nvPr/>
        </p:nvSpPr>
        <p:spPr>
          <a:xfrm>
            <a:off x="5633129" y="5730398"/>
            <a:ext cx="916034"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“Bitcoin Price Surges Past $66,000, Reaching New High”</a:t>
            </a:r>
          </a:p>
        </p:txBody>
      </p:sp>
      <p:sp>
        <p:nvSpPr>
          <p:cNvPr id="86" name="TextBox 85">
            <a:extLst>
              <a:ext uri="{FF2B5EF4-FFF2-40B4-BE49-F238E27FC236}">
                <a16:creationId xmlns:a16="http://schemas.microsoft.com/office/drawing/2014/main" id="{20D258AA-E699-465D-9CB3-B6FF89F4FA78}"/>
              </a:ext>
            </a:extLst>
          </p:cNvPr>
          <p:cNvSpPr txBox="1"/>
          <p:nvPr/>
        </p:nvSpPr>
        <p:spPr>
          <a:xfrm>
            <a:off x="6014170" y="8225603"/>
            <a:ext cx="143242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“Biden to Nominate Jerome Powell for Second Term as Fed Chairman”</a:t>
            </a:r>
          </a:p>
        </p:txBody>
      </p:sp>
      <p:sp>
        <p:nvSpPr>
          <p:cNvPr id="87" name="TextBox 86">
            <a:extLst>
              <a:ext uri="{FF2B5EF4-FFF2-40B4-BE49-F238E27FC236}">
                <a16:creationId xmlns:a16="http://schemas.microsoft.com/office/drawing/2014/main" id="{DE5E2B45-97AD-4621-A0D9-31DD35CDD790}"/>
              </a:ext>
            </a:extLst>
          </p:cNvPr>
          <p:cNvSpPr txBox="1"/>
          <p:nvPr/>
        </p:nvSpPr>
        <p:spPr>
          <a:xfrm>
            <a:off x="6799160" y="6395064"/>
            <a:ext cx="645160" cy="1061829"/>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“In a Wild Year for Markets, Stocks Pull Off Big Gains” </a:t>
            </a:r>
          </a:p>
        </p:txBody>
      </p:sp>
      <p:sp>
        <p:nvSpPr>
          <p:cNvPr id="91" name="TextBox 90">
            <a:extLst>
              <a:ext uri="{FF2B5EF4-FFF2-40B4-BE49-F238E27FC236}">
                <a16:creationId xmlns:a16="http://schemas.microsoft.com/office/drawing/2014/main" id="{9D65AAB6-B9C6-47A6-B88A-F5E43D2AE3A4}"/>
              </a:ext>
            </a:extLst>
          </p:cNvPr>
          <p:cNvSpPr txBox="1"/>
          <p:nvPr/>
        </p:nvSpPr>
        <p:spPr>
          <a:xfrm>
            <a:off x="6429512" y="7579848"/>
            <a:ext cx="1018422"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latin typeface="Arial Narrow" panose="020B0606020202030204" pitchFamily="34" charset="0"/>
              </a:rPr>
              <a:t>“US Inflation Hit a 39-Year High in November”</a:t>
            </a:r>
          </a:p>
        </p:txBody>
      </p:sp>
      <p:grpSp>
        <p:nvGrpSpPr>
          <p:cNvPr id="126" name="Graph">
            <a:extLst>
              <a:ext uri="{FF2B5EF4-FFF2-40B4-BE49-F238E27FC236}">
                <a16:creationId xmlns:a16="http://schemas.microsoft.com/office/drawing/2014/main" id="{C2AF84DD-F187-4C81-90F3-49843BCD61FD}"/>
              </a:ext>
            </a:extLst>
          </p:cNvPr>
          <p:cNvGrpSpPr/>
          <p:nvPr/>
        </p:nvGrpSpPr>
        <p:grpSpPr>
          <a:xfrm>
            <a:off x="489344" y="2830754"/>
            <a:ext cx="6921669" cy="2889045"/>
            <a:chOff x="671514" y="1959276"/>
            <a:chExt cx="5398884" cy="2712354"/>
          </a:xfrm>
        </p:grpSpPr>
        <p:sp>
          <p:nvSpPr>
            <p:cNvPr id="128" name="TextBox 1">
              <a:extLst>
                <a:ext uri="{FF2B5EF4-FFF2-40B4-BE49-F238E27FC236}">
                  <a16:creationId xmlns:a16="http://schemas.microsoft.com/office/drawing/2014/main" id="{E2B55F99-0A7C-4EEA-81FA-09145211A964}"/>
                </a:ext>
              </a:extLst>
            </p:cNvPr>
            <p:cNvSpPr txBox="1"/>
            <p:nvPr/>
          </p:nvSpPr>
          <p:spPr>
            <a:xfrm>
              <a:off x="700807" y="1959276"/>
              <a:ext cx="2707698" cy="22279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(Q4 2020–Q4 2021)</a:t>
              </a:r>
            </a:p>
          </p:txBody>
        </p:sp>
        <p:graphicFrame>
          <p:nvGraphicFramePr>
            <p:cNvPr id="127" name="Chart 126">
              <a:extLst>
                <a:ext uri="{FF2B5EF4-FFF2-40B4-BE49-F238E27FC236}">
                  <a16:creationId xmlns:a16="http://schemas.microsoft.com/office/drawing/2014/main" id="{3DF76633-B746-4EE7-A6C7-BC79C33EFA11}"/>
                </a:ext>
              </a:extLst>
            </p:cNvPr>
            <p:cNvGraphicFramePr/>
            <p:nvPr>
              <p:extLst>
                <p:ext uri="{D42A27DB-BD31-4B8C-83A1-F6EECF244321}">
                  <p14:modId xmlns:p14="http://schemas.microsoft.com/office/powerpoint/2010/main" val="2521995057"/>
                </p:ext>
              </p:extLst>
            </p:nvPr>
          </p:nvGraphicFramePr>
          <p:xfrm>
            <a:off x="671514" y="2000421"/>
            <a:ext cx="5398884" cy="2671209"/>
          </p:xfrm>
          <a:graphic>
            <a:graphicData uri="http://schemas.openxmlformats.org/drawingml/2006/chart">
              <c:chart xmlns:c="http://schemas.openxmlformats.org/drawingml/2006/chart" xmlns:r="http://schemas.openxmlformats.org/officeDocument/2006/relationships" r:id="rId2"/>
            </a:graphicData>
          </a:graphic>
        </p:graphicFrame>
      </p:grpSp>
      <p:grpSp>
        <p:nvGrpSpPr>
          <p:cNvPr id="6" name="Group 5">
            <a:extLst>
              <a:ext uri="{FF2B5EF4-FFF2-40B4-BE49-F238E27FC236}">
                <a16:creationId xmlns:a16="http://schemas.microsoft.com/office/drawing/2014/main" id="{E6CE268D-AA0F-4253-A232-CE77A1F29C9A}"/>
              </a:ext>
            </a:extLst>
          </p:cNvPr>
          <p:cNvGrpSpPr/>
          <p:nvPr/>
        </p:nvGrpSpPr>
        <p:grpSpPr>
          <a:xfrm>
            <a:off x="3958492" y="2198576"/>
            <a:ext cx="3392001" cy="1167265"/>
            <a:chOff x="4024980" y="1937142"/>
            <a:chExt cx="3392001" cy="1167265"/>
          </a:xfrm>
        </p:grpSpPr>
        <p:grpSp>
          <p:nvGrpSpPr>
            <p:cNvPr id="4" name="Group 3">
              <a:extLst>
                <a:ext uri="{FF2B5EF4-FFF2-40B4-BE49-F238E27FC236}">
                  <a16:creationId xmlns:a16="http://schemas.microsoft.com/office/drawing/2014/main" id="{54B59A4F-6D20-4238-86BC-3FB1E1F6C1A7}"/>
                </a:ext>
              </a:extLst>
            </p:cNvPr>
            <p:cNvGrpSpPr/>
            <p:nvPr/>
          </p:nvGrpSpPr>
          <p:grpSpPr>
            <a:xfrm>
              <a:off x="4024980" y="1937142"/>
              <a:ext cx="3392001" cy="1167265"/>
              <a:chOff x="4012712" y="2337216"/>
              <a:chExt cx="3392001" cy="1167265"/>
            </a:xfrm>
          </p:grpSpPr>
          <p:graphicFrame>
            <p:nvGraphicFramePr>
              <p:cNvPr id="66" name="Picture Placeholder 2">
                <a:extLst>
                  <a:ext uri="{FF2B5EF4-FFF2-40B4-BE49-F238E27FC236}">
                    <a16:creationId xmlns:a16="http://schemas.microsoft.com/office/drawing/2014/main" id="{7894299F-4467-4432-B2D5-84AD67F61511}"/>
                  </a:ext>
                </a:extLst>
              </p:cNvPr>
              <p:cNvGraphicFramePr>
                <a:graphicFrameLocks/>
              </p:cNvGraphicFramePr>
              <p:nvPr>
                <p:extLst>
                  <p:ext uri="{D42A27DB-BD31-4B8C-83A1-F6EECF244321}">
                    <p14:modId xmlns:p14="http://schemas.microsoft.com/office/powerpoint/2010/main" val="1564113010"/>
                  </p:ext>
                </p:extLst>
              </p:nvPr>
            </p:nvGraphicFramePr>
            <p:xfrm>
              <a:off x="4012712" y="2348920"/>
              <a:ext cx="3392001" cy="1155561"/>
            </p:xfrm>
            <a:graphic>
              <a:graphicData uri="http://schemas.openxmlformats.org/drawingml/2006/chart">
                <c:chart xmlns:c="http://schemas.openxmlformats.org/drawingml/2006/chart" xmlns:r="http://schemas.openxmlformats.org/officeDocument/2006/relationships" r:id="rId3"/>
              </a:graphicData>
            </a:graphic>
          </p:graphicFrame>
          <p:sp>
            <p:nvSpPr>
              <p:cNvPr id="67" name="TextBox 1">
                <a:extLst>
                  <a:ext uri="{FF2B5EF4-FFF2-40B4-BE49-F238E27FC236}">
                    <a16:creationId xmlns:a16="http://schemas.microsoft.com/office/drawing/2014/main" id="{3CC97717-3BFA-4905-AA0D-2CD63D77297B}"/>
                  </a:ext>
                </a:extLst>
              </p:cNvPr>
              <p:cNvSpPr txBox="1"/>
              <p:nvPr/>
            </p:nvSpPr>
            <p:spPr>
              <a:xfrm>
                <a:off x="4128056" y="2337216"/>
                <a:ext cx="3216818"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(2000–Q4 2021)</a:t>
                </a:r>
              </a:p>
            </p:txBody>
          </p:sp>
        </p:grpSp>
        <p:sp>
          <p:nvSpPr>
            <p:cNvPr id="68" name="TextBox 1">
              <a:extLst>
                <a:ext uri="{FF2B5EF4-FFF2-40B4-BE49-F238E27FC236}">
                  <a16:creationId xmlns:a16="http://schemas.microsoft.com/office/drawing/2014/main" id="{85D15836-0BBC-4C50-9E08-1B916A89A9A2}"/>
                </a:ext>
              </a:extLst>
            </p:cNvPr>
            <p:cNvSpPr txBox="1"/>
            <p:nvPr/>
          </p:nvSpPr>
          <p:spPr>
            <a:xfrm>
              <a:off x="6830085" y="2538973"/>
              <a:ext cx="350251"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pic>
        <p:nvPicPr>
          <p:cNvPr id="70" name="Picture Placeholder 2">
            <a:extLst>
              <a:ext uri="{FF2B5EF4-FFF2-40B4-BE49-F238E27FC236}">
                <a16:creationId xmlns:a16="http://schemas.microsoft.com/office/drawing/2014/main" id="{C4575DF4-E37F-4FE3-AEFF-E4E80AA729B1}"/>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1078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a:extLst>
              <a:ext uri="{FF2B5EF4-FFF2-40B4-BE49-F238E27FC236}">
                <a16:creationId xmlns:a16="http://schemas.microsoft.com/office/drawing/2014/main" id="{309E0397-1B11-4B6C-8CB6-0988235B25B7}"/>
              </a:ext>
            </a:extLst>
          </p:cNvPr>
          <p:cNvGraphicFramePr/>
          <p:nvPr>
            <p:extLst>
              <p:ext uri="{D42A27DB-BD31-4B8C-83A1-F6EECF244321}">
                <p14:modId xmlns:p14="http://schemas.microsoft.com/office/powerpoint/2010/main" val="438103727"/>
              </p:ext>
            </p:extLst>
          </p:nvPr>
        </p:nvGraphicFramePr>
        <p:xfrm>
          <a:off x="404822" y="6439735"/>
          <a:ext cx="3433396" cy="17893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Object 4">
            <a:extLst>
              <a:ext uri="{FF2B5EF4-FFF2-40B4-BE49-F238E27FC236}">
                <a16:creationId xmlns:a16="http://schemas.microsoft.com/office/drawing/2014/main" id="{0B777A7B-7188-4A3D-86A3-01D17ADFECAD}"/>
              </a:ext>
            </a:extLst>
          </p:cNvPr>
          <p:cNvGraphicFramePr>
            <a:graphicFrameLocks noChangeAspect="1"/>
          </p:cNvGraphicFramePr>
          <p:nvPr>
            <p:extLst>
              <p:ext uri="{D42A27DB-BD31-4B8C-83A1-F6EECF244321}">
                <p14:modId xmlns:p14="http://schemas.microsoft.com/office/powerpoint/2010/main" val="4109272437"/>
              </p:ext>
            </p:extLst>
          </p:nvPr>
        </p:nvGraphicFramePr>
        <p:xfrm>
          <a:off x="3500438" y="6121743"/>
          <a:ext cx="3800475" cy="2009775"/>
        </p:xfrm>
        <a:graphic>
          <a:graphicData uri="http://schemas.openxmlformats.org/presentationml/2006/ole">
            <mc:AlternateContent xmlns:mc="http://schemas.openxmlformats.org/markup-compatibility/2006">
              <mc:Choice xmlns:v="urn:schemas-microsoft-com:vml" Requires="v">
                <p:oleObj name="Worksheet" r:id="rId4" imgW="3800235" imgH="2009512" progId="Excel.Sheet.12">
                  <p:embed/>
                </p:oleObj>
              </mc:Choice>
              <mc:Fallback>
                <p:oleObj name="Worksheet" r:id="rId4" imgW="3800235" imgH="2009512" progId="Excel.Sheet.12">
                  <p:embed/>
                  <p:pic>
                    <p:nvPicPr>
                      <p:cNvPr id="5" name="Object 4">
                        <a:extLst>
                          <a:ext uri="{FF2B5EF4-FFF2-40B4-BE49-F238E27FC236}">
                            <a16:creationId xmlns:a16="http://schemas.microsoft.com/office/drawing/2014/main" id="{0B777A7B-7188-4A3D-86A3-01D17ADFECAD}"/>
                          </a:ext>
                        </a:extLst>
                      </p:cNvPr>
                      <p:cNvPicPr/>
                      <p:nvPr/>
                    </p:nvPicPr>
                    <p:blipFill>
                      <a:blip r:embed="rId5"/>
                      <a:stretch>
                        <a:fillRect/>
                      </a:stretch>
                    </p:blipFill>
                    <p:spPr>
                      <a:xfrm>
                        <a:off x="3500438" y="6121743"/>
                        <a:ext cx="3800475" cy="2009775"/>
                      </a:xfrm>
                      <a:prstGeom prst="rect">
                        <a:avLst/>
                      </a:prstGeom>
                    </p:spPr>
                  </p:pic>
                </p:oleObj>
              </mc:Fallback>
            </mc:AlternateContent>
          </a:graphicData>
        </a:graphic>
      </p:graphicFrame>
      <p:sp>
        <p:nvSpPr>
          <p:cNvPr id="2" name="Title 1"/>
          <p:cNvSpPr>
            <a:spLocks noGrp="1"/>
          </p:cNvSpPr>
          <p:nvPr>
            <p:ph type="title"/>
          </p:nvPr>
        </p:nvSpPr>
        <p:spPr>
          <a:noFill/>
        </p:spPr>
        <p:txBody>
          <a:bodyPr/>
          <a:lstStyle/>
          <a:p>
            <a:r>
              <a:rPr lang="en-US" dirty="0"/>
              <a:t>US Stocks</a:t>
            </a:r>
          </a:p>
        </p:txBody>
      </p:sp>
      <p:sp>
        <p:nvSpPr>
          <p:cNvPr id="8" name="Text Placeholder 7"/>
          <p:cNvSpPr>
            <a:spLocks noGrp="1"/>
          </p:cNvSpPr>
          <p:nvPr>
            <p:ph type="body" sz="quarter" idx="14"/>
          </p:nvPr>
        </p:nvSpPr>
        <p:spPr/>
        <p:txBody>
          <a:bodyPr/>
          <a:lstStyle/>
          <a:p>
            <a:r>
              <a:rPr lang="en-US" dirty="0">
                <a:highlight>
                  <a:srgbClr val="FFFFFF"/>
                </a:highlight>
              </a:rPr>
              <a:t>Fourth Quarter 2021 </a:t>
            </a:r>
            <a:r>
              <a:rPr lang="en-US" dirty="0"/>
              <a:t>Index Returns</a:t>
            </a:r>
          </a:p>
        </p:txBody>
      </p:sp>
      <p:sp>
        <p:nvSpPr>
          <p:cNvPr id="9" name="Text Placeholder 8"/>
          <p:cNvSpPr>
            <a:spLocks noGrp="1"/>
          </p:cNvSpPr>
          <p:nvPr>
            <p:ph type="body" sz="quarter" idx="15"/>
          </p:nvPr>
        </p:nvSpPr>
        <p:spPr>
          <a:xfrm>
            <a:off x="434226" y="9161133"/>
            <a:ext cx="7003212"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a:t>
            </a:r>
            <a:r>
              <a:rPr lang="en-US" dirty="0" err="1"/>
              <a:t>Marketwide</a:t>
            </a:r>
            <a:r>
              <a:rPr lang="en-US" dirty="0"/>
              <a:t>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Frank Russell Company is the source and owner of the trademarks, service marks, and copyrights related to the Russell Indexes. MSCI data © MSCI 2022, all rights reserved.</a:t>
            </a:r>
          </a:p>
        </p:txBody>
      </p:sp>
      <p:sp>
        <p:nvSpPr>
          <p:cNvPr id="14" name="Text Placeholder 13"/>
          <p:cNvSpPr>
            <a:spLocks noGrp="1"/>
          </p:cNvSpPr>
          <p:nvPr>
            <p:ph type="body" sz="quarter" idx="18"/>
          </p:nvPr>
        </p:nvSpPr>
        <p:spPr>
          <a:xfrm>
            <a:off x="429801" y="2587851"/>
            <a:ext cx="2608238" cy="3198445"/>
          </a:xfrm>
        </p:spPr>
        <p:txBody>
          <a:bodyPr/>
          <a:lstStyle/>
          <a:p>
            <a:r>
              <a:rPr lang="en-US" dirty="0"/>
              <a:t>The US equity market posted positive returns for the year and outperformed non-US developed and emerging markets. </a:t>
            </a:r>
          </a:p>
          <a:p>
            <a:r>
              <a:rPr lang="en-US" dirty="0"/>
              <a:t>Value underperformed growth in large cap stocks but outperformed growth in small cap stocks.</a:t>
            </a:r>
          </a:p>
          <a:p>
            <a:r>
              <a:rPr lang="en-US" dirty="0"/>
              <a:t>Small caps underperformed large caps.</a:t>
            </a:r>
          </a:p>
          <a:p>
            <a:r>
              <a:rPr lang="en-US" dirty="0"/>
              <a:t>REIT indices outperformed equity market indices.</a:t>
            </a:r>
            <a:endParaRPr lang="en-US" dirty="0">
              <a:solidFill>
                <a:srgbClr val="FF0000"/>
              </a:solidFill>
            </a:endParaRPr>
          </a:p>
        </p:txBody>
      </p:sp>
      <p:cxnSp>
        <p:nvCxnSpPr>
          <p:cNvPr id="13" name="Straight Connector 12"/>
          <p:cNvCxnSpPr>
            <a:cxnSpLocks/>
          </p:cNvCxnSpPr>
          <p:nvPr/>
        </p:nvCxnSpPr>
        <p:spPr>
          <a:xfrm>
            <a:off x="3311448" y="2661550"/>
            <a:ext cx="0" cy="5739289"/>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7</a:t>
            </a:fld>
            <a:endParaRPr lang="en-US" dirty="0"/>
          </a:p>
        </p:txBody>
      </p:sp>
      <p:grpSp>
        <p:nvGrpSpPr>
          <p:cNvPr id="17" name="Group 16">
            <a:extLst>
              <a:ext uri="{FF2B5EF4-FFF2-40B4-BE49-F238E27FC236}">
                <a16:creationId xmlns:a16="http://schemas.microsoft.com/office/drawing/2014/main" id="{C472D6E2-3244-4243-9C70-C37D313D4B94}"/>
              </a:ext>
            </a:extLst>
          </p:cNvPr>
          <p:cNvGrpSpPr/>
          <p:nvPr/>
        </p:nvGrpSpPr>
        <p:grpSpPr>
          <a:xfrm>
            <a:off x="437455" y="6274258"/>
            <a:ext cx="2709262" cy="404896"/>
            <a:chOff x="557994" y="4804179"/>
            <a:chExt cx="3771481" cy="404896"/>
          </a:xfrm>
        </p:grpSpPr>
        <p:cxnSp>
          <p:nvCxnSpPr>
            <p:cNvPr id="21" name="Straight Connector 20">
              <a:extLst>
                <a:ext uri="{FF2B5EF4-FFF2-40B4-BE49-F238E27FC236}">
                  <a16:creationId xmlns:a16="http://schemas.microsoft.com/office/drawing/2014/main" id="{08409EA4-BD8B-4B20-9C6E-072999A35ED4}"/>
                </a:ext>
              </a:extLst>
            </p:cNvPr>
            <p:cNvCxnSpPr/>
            <p:nvPr/>
          </p:nvCxnSpPr>
          <p:spPr>
            <a:xfrm flipV="1">
              <a:off x="688974" y="5047910"/>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10">
              <a:extLst>
                <a:ext uri="{FF2B5EF4-FFF2-40B4-BE49-F238E27FC236}">
                  <a16:creationId xmlns:a16="http://schemas.microsoft.com/office/drawing/2014/main" id="{259AD5FB-96BA-4841-B4E5-35726259D2B4}"/>
                </a:ext>
              </a:extLst>
            </p:cNvPr>
            <p:cNvSpPr txBox="1">
              <a:spLocks/>
            </p:cNvSpPr>
            <p:nvPr/>
          </p:nvSpPr>
          <p:spPr>
            <a:xfrm>
              <a:off x="557994" y="4804179"/>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accent1"/>
                </a:solidFill>
              </a:endParaRPr>
            </a:p>
          </p:txBody>
        </p:sp>
      </p:grpSp>
      <p:grpSp>
        <p:nvGrpSpPr>
          <p:cNvPr id="25" name="Group 24">
            <a:extLst>
              <a:ext uri="{FF2B5EF4-FFF2-40B4-BE49-F238E27FC236}">
                <a16:creationId xmlns:a16="http://schemas.microsoft.com/office/drawing/2014/main" id="{3079EDA6-7D11-44EC-8A1D-B1AD42BDA6D0}"/>
              </a:ext>
            </a:extLst>
          </p:cNvPr>
          <p:cNvGrpSpPr/>
          <p:nvPr/>
        </p:nvGrpSpPr>
        <p:grpSpPr>
          <a:xfrm>
            <a:off x="3420600" y="2599294"/>
            <a:ext cx="3875088" cy="342590"/>
            <a:chOff x="4635169" y="1826708"/>
            <a:chExt cx="4441437" cy="342590"/>
          </a:xfrm>
        </p:grpSpPr>
        <p:sp>
          <p:nvSpPr>
            <p:cNvPr id="26" name="Content Placeholder 9">
              <a:extLst>
                <a:ext uri="{FF2B5EF4-FFF2-40B4-BE49-F238E27FC236}">
                  <a16:creationId xmlns:a16="http://schemas.microsoft.com/office/drawing/2014/main" id="{17CECAC0-B98F-4DD5-8E45-F112FF90A06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7" name="Straight Connector 26">
              <a:extLst>
                <a:ext uri="{FF2B5EF4-FFF2-40B4-BE49-F238E27FC236}">
                  <a16:creationId xmlns:a16="http://schemas.microsoft.com/office/drawing/2014/main" id="{C01A09BE-7111-468A-A9CF-402BB5222E5B}"/>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8" name="Content Placeholder 23">
            <a:extLst>
              <a:ext uri="{FF2B5EF4-FFF2-40B4-BE49-F238E27FC236}">
                <a16:creationId xmlns:a16="http://schemas.microsoft.com/office/drawing/2014/main" id="{1962FA60-6A9D-4E95-B9F0-DA0B1C184331}"/>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aphicFrame>
        <p:nvGraphicFramePr>
          <p:cNvPr id="19" name="Chart 18">
            <a:extLst>
              <a:ext uri="{FF2B5EF4-FFF2-40B4-BE49-F238E27FC236}">
                <a16:creationId xmlns:a16="http://schemas.microsoft.com/office/drawing/2014/main" id="{39E6457A-53B9-4EE5-B1DA-9C642F186D10}"/>
              </a:ext>
            </a:extLst>
          </p:cNvPr>
          <p:cNvGraphicFramePr/>
          <p:nvPr>
            <p:extLst>
              <p:ext uri="{D42A27DB-BD31-4B8C-83A1-F6EECF244321}">
                <p14:modId xmlns:p14="http://schemas.microsoft.com/office/powerpoint/2010/main" val="3070695715"/>
              </p:ext>
            </p:extLst>
          </p:nvPr>
        </p:nvGraphicFramePr>
        <p:xfrm>
          <a:off x="3459554" y="2935643"/>
          <a:ext cx="4087373" cy="2192722"/>
        </p:xfrm>
        <a:graphic>
          <a:graphicData uri="http://schemas.openxmlformats.org/drawingml/2006/chart">
            <c:chart xmlns:c="http://schemas.openxmlformats.org/drawingml/2006/chart" xmlns:r="http://schemas.openxmlformats.org/officeDocument/2006/relationships" r:id="rId6"/>
          </a:graphicData>
        </a:graphic>
      </p:graphicFrame>
      <p:pic>
        <p:nvPicPr>
          <p:cNvPr id="20" name="Picture Placeholder 2">
            <a:extLst>
              <a:ext uri="{FF2B5EF4-FFF2-40B4-BE49-F238E27FC236}">
                <a16:creationId xmlns:a16="http://schemas.microsoft.com/office/drawing/2014/main" id="{7E09C675-A29D-4465-966A-DD0F0DBFC7C1}"/>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39724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a:extLst>
              <a:ext uri="{FF2B5EF4-FFF2-40B4-BE49-F238E27FC236}">
                <a16:creationId xmlns:a16="http://schemas.microsoft.com/office/drawing/2014/main" id="{1503CCDB-6852-4345-B8C3-E02C676AF3F8}"/>
              </a:ext>
            </a:extLst>
          </p:cNvPr>
          <p:cNvGraphicFramePr>
            <a:graphicFrameLocks noChangeAspect="1"/>
          </p:cNvGraphicFramePr>
          <p:nvPr>
            <p:extLst>
              <p:ext uri="{D42A27DB-BD31-4B8C-83A1-F6EECF244321}">
                <p14:modId xmlns:p14="http://schemas.microsoft.com/office/powerpoint/2010/main" val="140069940"/>
              </p:ext>
            </p:extLst>
          </p:nvPr>
        </p:nvGraphicFramePr>
        <p:xfrm>
          <a:off x="3500438" y="6085231"/>
          <a:ext cx="3800475" cy="1485900"/>
        </p:xfrm>
        <a:graphic>
          <a:graphicData uri="http://schemas.openxmlformats.org/presentationml/2006/ole">
            <mc:AlternateContent xmlns:mc="http://schemas.openxmlformats.org/markup-compatibility/2006">
              <mc:Choice xmlns:v="urn:schemas-microsoft-com:vml" Requires="v">
                <p:oleObj name="Worksheet" r:id="rId3" imgW="3800235" imgH="1485703" progId="Excel.Sheet.12">
                  <p:embed/>
                </p:oleObj>
              </mc:Choice>
              <mc:Fallback>
                <p:oleObj name="Worksheet" r:id="rId3" imgW="3800235" imgH="1485703" progId="Excel.Sheet.12">
                  <p:embed/>
                  <p:pic>
                    <p:nvPicPr>
                      <p:cNvPr id="6" name="Object 5">
                        <a:extLst>
                          <a:ext uri="{FF2B5EF4-FFF2-40B4-BE49-F238E27FC236}">
                            <a16:creationId xmlns:a16="http://schemas.microsoft.com/office/drawing/2014/main" id="{1503CCDB-6852-4345-B8C3-E02C676AF3F8}"/>
                          </a:ext>
                        </a:extLst>
                      </p:cNvPr>
                      <p:cNvPicPr/>
                      <p:nvPr/>
                    </p:nvPicPr>
                    <p:blipFill>
                      <a:blip r:embed="rId4"/>
                      <a:stretch>
                        <a:fillRect/>
                      </a:stretch>
                    </p:blipFill>
                    <p:spPr>
                      <a:xfrm>
                        <a:off x="3500438" y="6085231"/>
                        <a:ext cx="3800475" cy="1485900"/>
                      </a:xfrm>
                      <a:prstGeom prst="rect">
                        <a:avLst/>
                      </a:prstGeom>
                    </p:spPr>
                  </p:pic>
                </p:oleObj>
              </mc:Fallback>
            </mc:AlternateContent>
          </a:graphicData>
        </a:graphic>
      </p:graphicFrame>
      <p:graphicFrame>
        <p:nvGraphicFramePr>
          <p:cNvPr id="27" name="Chart 26">
            <a:extLst>
              <a:ext uri="{FF2B5EF4-FFF2-40B4-BE49-F238E27FC236}">
                <a16:creationId xmlns:a16="http://schemas.microsoft.com/office/drawing/2014/main" id="{5E7400A5-76CC-4735-A362-0E5F1A03C7E5}"/>
              </a:ext>
            </a:extLst>
          </p:cNvPr>
          <p:cNvGraphicFramePr/>
          <p:nvPr>
            <p:extLst>
              <p:ext uri="{D42A27DB-BD31-4B8C-83A1-F6EECF244321}">
                <p14:modId xmlns:p14="http://schemas.microsoft.com/office/powerpoint/2010/main" val="2447470863"/>
              </p:ext>
            </p:extLst>
          </p:nvPr>
        </p:nvGraphicFramePr>
        <p:xfrm>
          <a:off x="3532031" y="2902821"/>
          <a:ext cx="3977314" cy="2629408"/>
        </p:xfrm>
        <a:graphic>
          <a:graphicData uri="http://schemas.openxmlformats.org/drawingml/2006/chart">
            <c:chart xmlns:c="http://schemas.openxmlformats.org/drawingml/2006/chart" xmlns:r="http://schemas.openxmlformats.org/officeDocument/2006/relationships" r:id="rId5"/>
          </a:graphicData>
        </a:graphic>
      </p:graphicFrame>
      <p:sp>
        <p:nvSpPr>
          <p:cNvPr id="25" name="TextBox 24" hidden="1"/>
          <p:cNvSpPr txBox="1"/>
          <p:nvPr/>
        </p:nvSpPr>
        <p:spPr>
          <a:xfrm>
            <a:off x="3297390" y="3423187"/>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Value</a:t>
            </a:r>
          </a:p>
        </p:txBody>
      </p:sp>
      <p:grpSp>
        <p:nvGrpSpPr>
          <p:cNvPr id="33" name="Group 19" hidden="1"/>
          <p:cNvGrpSpPr/>
          <p:nvPr/>
        </p:nvGrpSpPr>
        <p:grpSpPr>
          <a:xfrm>
            <a:off x="6123709" y="493059"/>
            <a:ext cx="1295400" cy="806498"/>
            <a:chOff x="7924800" y="381000"/>
            <a:chExt cx="1676400" cy="623203"/>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7924800" y="457200"/>
              <a:ext cx="1676400" cy="547003"/>
            </a:xfrm>
            <a:prstGeom prst="rect">
              <a:avLst/>
            </a:prstGeom>
            <a:noFill/>
          </p:spPr>
          <p:txBody>
            <a:bodyPr wrap="square" rtlCol="0">
              <a:spAutoFit/>
            </a:bodyPr>
            <a:lstStyle/>
            <a:p>
              <a:pPr algn="ctr"/>
              <a:r>
                <a:rPr lang="en-US" dirty="0">
                  <a:solidFill>
                    <a:schemeClr val="bg1">
                      <a:lumMod val="85000"/>
                    </a:schemeClr>
                  </a:solidFill>
                </a:rPr>
                <a:t>Firm Logo</a:t>
              </a:r>
            </a:p>
          </p:txBody>
        </p:sp>
      </p:grpSp>
      <p:sp>
        <p:nvSpPr>
          <p:cNvPr id="48" name="TextBox 47" hidden="1"/>
          <p:cNvSpPr txBox="1"/>
          <p:nvPr/>
        </p:nvSpPr>
        <p:spPr>
          <a:xfrm>
            <a:off x="3296161" y="414169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Large Cap</a:t>
            </a:r>
          </a:p>
        </p:txBody>
      </p:sp>
      <p:sp>
        <p:nvSpPr>
          <p:cNvPr id="51" name="TextBox 50" hidden="1"/>
          <p:cNvSpPr txBox="1"/>
          <p:nvPr/>
        </p:nvSpPr>
        <p:spPr>
          <a:xfrm>
            <a:off x="3297388" y="482840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Growth</a:t>
            </a:r>
          </a:p>
        </p:txBody>
      </p:sp>
      <p:sp>
        <p:nvSpPr>
          <p:cNvPr id="52" name="TextBox 51" hidden="1"/>
          <p:cNvSpPr txBox="1"/>
          <p:nvPr/>
        </p:nvSpPr>
        <p:spPr>
          <a:xfrm>
            <a:off x="3297388" y="5522261"/>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Small Cap</a:t>
            </a:r>
          </a:p>
        </p:txBody>
      </p:sp>
      <p:cxnSp>
        <p:nvCxnSpPr>
          <p:cNvPr id="32" name="Straight Connector 31" hidden="1"/>
          <p:cNvCxnSpPr/>
          <p:nvPr/>
        </p:nvCxnSpPr>
        <p:spPr>
          <a:xfrm flipH="1">
            <a:off x="4228847" y="3333084"/>
            <a:ext cx="1" cy="2761129"/>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International Developed Stocks</a:t>
            </a:r>
          </a:p>
        </p:txBody>
      </p:sp>
      <p:sp>
        <p:nvSpPr>
          <p:cNvPr id="5" name="Text Placeholder 4"/>
          <p:cNvSpPr>
            <a:spLocks noGrp="1"/>
          </p:cNvSpPr>
          <p:nvPr>
            <p:ph type="body" sz="quarter" idx="14"/>
          </p:nvPr>
        </p:nvSpPr>
        <p:spPr/>
        <p:txBody>
          <a:bodyPr/>
          <a:lstStyle/>
          <a:p>
            <a:pPr lvl="0"/>
            <a:r>
              <a:rPr lang="en-US" dirty="0">
                <a:highlight>
                  <a:srgbClr val="FFFFFF"/>
                </a:highlight>
              </a:rPr>
              <a:t>Fourth Quarter 2021 Index </a:t>
            </a:r>
            <a:r>
              <a:rPr lang="en-US" dirty="0"/>
              <a:t>Returns</a:t>
            </a:r>
          </a:p>
        </p:txBody>
      </p:sp>
      <p:sp>
        <p:nvSpPr>
          <p:cNvPr id="12" name="Text Placeholder 11"/>
          <p:cNvSpPr>
            <a:spLocks noGrp="1"/>
          </p:cNvSpPr>
          <p:nvPr>
            <p:ph type="body" sz="quarter" idx="15"/>
          </p:nvPr>
        </p:nvSpPr>
        <p:spPr>
          <a:xfrm>
            <a:off x="434226" y="915875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2022,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a:xfrm>
            <a:off x="429800" y="2587851"/>
            <a:ext cx="2533541" cy="3400325"/>
          </a:xfrm>
        </p:spPr>
        <p:txBody>
          <a:bodyPr/>
          <a:lstStyle/>
          <a:p>
            <a:r>
              <a:rPr lang="en-US" dirty="0"/>
              <a:t>Developed markets outside the US posted positive returns for the year, underperforming US equities but outperforming emerging markets equities. </a:t>
            </a:r>
          </a:p>
          <a:p>
            <a:r>
              <a:rPr lang="en-US" dirty="0"/>
              <a:t>Value outperformed growth.</a:t>
            </a:r>
          </a:p>
          <a:p>
            <a:r>
              <a:rPr lang="en-US" dirty="0"/>
              <a:t>Small caps underperformed large caps.</a:t>
            </a:r>
          </a:p>
        </p:txBody>
      </p:sp>
      <p:cxnSp>
        <p:nvCxnSpPr>
          <p:cNvPr id="21" name="Straight Connector 20"/>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6F6FF41-5833-4EBF-9145-362BCED2914A}" type="slidenum">
              <a:rPr lang="en-US" smtClean="0"/>
              <a:pPr/>
              <a:t>8</a:t>
            </a:fld>
            <a:endParaRPr lang="en-US" dirty="0"/>
          </a:p>
        </p:txBody>
      </p:sp>
      <p:grpSp>
        <p:nvGrpSpPr>
          <p:cNvPr id="23" name="Group 22">
            <a:extLst>
              <a:ext uri="{FF2B5EF4-FFF2-40B4-BE49-F238E27FC236}">
                <a16:creationId xmlns:a16="http://schemas.microsoft.com/office/drawing/2014/main" id="{E3D56846-E61F-4922-A62A-B578E2C117FA}"/>
              </a:ext>
            </a:extLst>
          </p:cNvPr>
          <p:cNvGrpSpPr/>
          <p:nvPr/>
        </p:nvGrpSpPr>
        <p:grpSpPr>
          <a:xfrm>
            <a:off x="463708" y="6114574"/>
            <a:ext cx="2709262" cy="404896"/>
            <a:chOff x="592298" y="4605086"/>
            <a:chExt cx="3771481" cy="404896"/>
          </a:xfrm>
        </p:grpSpPr>
        <p:cxnSp>
          <p:nvCxnSpPr>
            <p:cNvPr id="24" name="Straight Connector 23">
              <a:extLst>
                <a:ext uri="{FF2B5EF4-FFF2-40B4-BE49-F238E27FC236}">
                  <a16:creationId xmlns:a16="http://schemas.microsoft.com/office/drawing/2014/main" id="{C09C3BA8-8CA7-4A89-882A-5FE3AA8AA5AD}"/>
                </a:ext>
              </a:extLst>
            </p:cNvPr>
            <p:cNvCxnSpPr/>
            <p:nvPr/>
          </p:nvCxnSpPr>
          <p:spPr>
            <a:xfrm flipV="1">
              <a:off x="688974" y="500899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1AEEBC9-1602-4A0E-9F88-AAA681F3D804}"/>
                </a:ext>
              </a:extLst>
            </p:cNvPr>
            <p:cNvSpPr txBox="1">
              <a:spLocks/>
            </p:cNvSpPr>
            <p:nvPr/>
          </p:nvSpPr>
          <p:spPr>
            <a:xfrm>
              <a:off x="592298" y="4605086"/>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accent1"/>
                </a:solidFill>
              </a:endParaRPr>
            </a:p>
          </p:txBody>
        </p:sp>
      </p:grpSp>
      <p:graphicFrame>
        <p:nvGraphicFramePr>
          <p:cNvPr id="39" name="Chart 38">
            <a:extLst>
              <a:ext uri="{FF2B5EF4-FFF2-40B4-BE49-F238E27FC236}">
                <a16:creationId xmlns:a16="http://schemas.microsoft.com/office/drawing/2014/main" id="{12BB430A-7684-47A1-8672-5B83CE6629FA}"/>
              </a:ext>
            </a:extLst>
          </p:cNvPr>
          <p:cNvGraphicFramePr/>
          <p:nvPr>
            <p:extLst>
              <p:ext uri="{D42A27DB-BD31-4B8C-83A1-F6EECF244321}">
                <p14:modId xmlns:p14="http://schemas.microsoft.com/office/powerpoint/2010/main" val="1537770077"/>
              </p:ext>
            </p:extLst>
          </p:nvPr>
        </p:nvGraphicFramePr>
        <p:xfrm>
          <a:off x="466116" y="6530554"/>
          <a:ext cx="3169698" cy="1563136"/>
        </p:xfrm>
        <a:graphic>
          <a:graphicData uri="http://schemas.openxmlformats.org/drawingml/2006/chart">
            <c:chart xmlns:c="http://schemas.openxmlformats.org/drawingml/2006/chart" xmlns:r="http://schemas.openxmlformats.org/officeDocument/2006/relationships" r:id="rId6"/>
          </a:graphicData>
        </a:graphic>
      </p:graphicFrame>
      <p:sp>
        <p:nvSpPr>
          <p:cNvPr id="29" name="Content Placeholder 23">
            <a:extLst>
              <a:ext uri="{FF2B5EF4-FFF2-40B4-BE49-F238E27FC236}">
                <a16:creationId xmlns:a16="http://schemas.microsoft.com/office/drawing/2014/main" id="{8BA44889-3D5B-47A2-BEE1-8F09CC548756}"/>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30" name="Group 29">
            <a:extLst>
              <a:ext uri="{FF2B5EF4-FFF2-40B4-BE49-F238E27FC236}">
                <a16:creationId xmlns:a16="http://schemas.microsoft.com/office/drawing/2014/main" id="{80B931D6-F7A3-4733-B8C9-6D6B7DA8B092}"/>
              </a:ext>
            </a:extLst>
          </p:cNvPr>
          <p:cNvGrpSpPr/>
          <p:nvPr/>
        </p:nvGrpSpPr>
        <p:grpSpPr>
          <a:xfrm>
            <a:off x="3420600" y="2599294"/>
            <a:ext cx="3875088" cy="342590"/>
            <a:chOff x="4635169" y="1826708"/>
            <a:chExt cx="4441437" cy="342590"/>
          </a:xfrm>
        </p:grpSpPr>
        <p:sp>
          <p:nvSpPr>
            <p:cNvPr id="31" name="Content Placeholder 9">
              <a:extLst>
                <a:ext uri="{FF2B5EF4-FFF2-40B4-BE49-F238E27FC236}">
                  <a16:creationId xmlns:a16="http://schemas.microsoft.com/office/drawing/2014/main" id="{4FB92D35-2DF5-47A1-AAB0-91932E8A6819}"/>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34" name="Straight Connector 33">
              <a:extLst>
                <a:ext uri="{FF2B5EF4-FFF2-40B4-BE49-F238E27FC236}">
                  <a16:creationId xmlns:a16="http://schemas.microsoft.com/office/drawing/2014/main" id="{D7A1E8EB-F28E-4276-B744-E2CAE6BEDC80}"/>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35" name="Picture Placeholder 2">
            <a:extLst>
              <a:ext uri="{FF2B5EF4-FFF2-40B4-BE49-F238E27FC236}">
                <a16:creationId xmlns:a16="http://schemas.microsoft.com/office/drawing/2014/main" id="{7C3FC809-4640-4B75-B262-6B4293D28892}"/>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5970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a:extLst>
              <a:ext uri="{FF2B5EF4-FFF2-40B4-BE49-F238E27FC236}">
                <a16:creationId xmlns:a16="http://schemas.microsoft.com/office/drawing/2014/main" id="{E25D833E-AE40-42DD-92AC-DF5786AFB003}"/>
              </a:ext>
            </a:extLst>
          </p:cNvPr>
          <p:cNvGraphicFramePr>
            <a:graphicFrameLocks noChangeAspect="1"/>
          </p:cNvGraphicFramePr>
          <p:nvPr>
            <p:extLst>
              <p:ext uri="{D42A27DB-BD31-4B8C-83A1-F6EECF244321}">
                <p14:modId xmlns:p14="http://schemas.microsoft.com/office/powerpoint/2010/main" val="1612837874"/>
              </p:ext>
            </p:extLst>
          </p:nvPr>
        </p:nvGraphicFramePr>
        <p:xfrm>
          <a:off x="3502025" y="6083643"/>
          <a:ext cx="3790950" cy="1476375"/>
        </p:xfrm>
        <a:graphic>
          <a:graphicData uri="http://schemas.openxmlformats.org/presentationml/2006/ole">
            <mc:AlternateContent xmlns:mc="http://schemas.openxmlformats.org/markup-compatibility/2006">
              <mc:Choice xmlns:v="urn:schemas-microsoft-com:vml" Requires="v">
                <p:oleObj name="Worksheet" r:id="rId3" imgW="3790765" imgH="1476244" progId="Excel.Sheet.12">
                  <p:embed/>
                </p:oleObj>
              </mc:Choice>
              <mc:Fallback>
                <p:oleObj name="Worksheet" r:id="rId3" imgW="3790765" imgH="1476244" progId="Excel.Sheet.12">
                  <p:embed/>
                  <p:pic>
                    <p:nvPicPr>
                      <p:cNvPr id="23" name="Object 22">
                        <a:extLst>
                          <a:ext uri="{FF2B5EF4-FFF2-40B4-BE49-F238E27FC236}">
                            <a16:creationId xmlns:a16="http://schemas.microsoft.com/office/drawing/2014/main" id="{E25D833E-AE40-42DD-92AC-DF5786AFB003}"/>
                          </a:ext>
                        </a:extLst>
                      </p:cNvPr>
                      <p:cNvPicPr/>
                      <p:nvPr/>
                    </p:nvPicPr>
                    <p:blipFill>
                      <a:blip r:embed="rId4"/>
                      <a:stretch>
                        <a:fillRect/>
                      </a:stretch>
                    </p:blipFill>
                    <p:spPr>
                      <a:xfrm>
                        <a:off x="3502025" y="6083643"/>
                        <a:ext cx="3790950" cy="1476375"/>
                      </a:xfrm>
                      <a:prstGeom prst="rect">
                        <a:avLst/>
                      </a:prstGeom>
                    </p:spPr>
                  </p:pic>
                </p:oleObj>
              </mc:Fallback>
            </mc:AlternateContent>
          </a:graphicData>
        </a:graphic>
      </p:graphicFrame>
      <p:sp>
        <p:nvSpPr>
          <p:cNvPr id="3" name="Title 2"/>
          <p:cNvSpPr>
            <a:spLocks noGrp="1"/>
          </p:cNvSpPr>
          <p:nvPr>
            <p:ph type="title"/>
          </p:nvPr>
        </p:nvSpPr>
        <p:spPr>
          <a:noFill/>
        </p:spPr>
        <p:txBody>
          <a:bodyPr/>
          <a:lstStyle/>
          <a:p>
            <a:r>
              <a:rPr lang="en-US" dirty="0"/>
              <a:t>Emerging Markets Stocks</a:t>
            </a:r>
          </a:p>
        </p:txBody>
      </p:sp>
      <p:sp>
        <p:nvSpPr>
          <p:cNvPr id="6" name="Text Placeholder 5"/>
          <p:cNvSpPr>
            <a:spLocks noGrp="1"/>
          </p:cNvSpPr>
          <p:nvPr>
            <p:ph type="body" sz="quarter" idx="14"/>
          </p:nvPr>
        </p:nvSpPr>
        <p:spPr/>
        <p:txBody>
          <a:bodyPr/>
          <a:lstStyle/>
          <a:p>
            <a:pPr lvl="0"/>
            <a:r>
              <a:rPr lang="en-US" dirty="0">
                <a:highlight>
                  <a:srgbClr val="FFFFFF"/>
                </a:highlight>
              </a:rPr>
              <a:t>Fourth Quarter 2021 Index </a:t>
            </a:r>
            <a:r>
              <a:rPr lang="en-US" dirty="0"/>
              <a:t>Returns</a:t>
            </a:r>
          </a:p>
        </p:txBody>
      </p:sp>
      <p:sp>
        <p:nvSpPr>
          <p:cNvPr id="8" name="Text Placeholder 7"/>
          <p:cNvSpPr>
            <a:spLocks noGrp="1"/>
          </p:cNvSpPr>
          <p:nvPr>
            <p:ph type="body" sz="quarter" idx="18"/>
          </p:nvPr>
        </p:nvSpPr>
        <p:spPr>
          <a:xfrm>
            <a:off x="429800" y="2604477"/>
            <a:ext cx="2561746" cy="2856523"/>
          </a:xfrm>
        </p:spPr>
        <p:txBody>
          <a:bodyPr/>
          <a:lstStyle/>
          <a:p>
            <a:r>
              <a:rPr lang="en-US" dirty="0"/>
              <a:t>Emerging markets fell 2.5% for the year, underperforming both US and non-US developed equity markets. </a:t>
            </a:r>
          </a:p>
          <a:p>
            <a:r>
              <a:rPr lang="en-US" dirty="0"/>
              <a:t>Value outperformed growth.</a:t>
            </a:r>
          </a:p>
          <a:p>
            <a:r>
              <a:rPr lang="en-US" dirty="0"/>
              <a:t>Small caps outperformed large caps.</a:t>
            </a:r>
          </a:p>
        </p:txBody>
      </p:sp>
      <p:cxnSp>
        <p:nvCxnSpPr>
          <p:cNvPr id="15" name="Straight Connector 14"/>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5"/>
          </p:nvPr>
        </p:nvSpPr>
        <p:spPr>
          <a:xfrm>
            <a:off x="434226" y="915464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2022, all rights reserved. Frank Russell Company is the source and owner of the trademarks, service marks, and copyrights related to the Russell Indexes. </a:t>
            </a:r>
          </a:p>
        </p:txBody>
      </p:sp>
      <p:sp>
        <p:nvSpPr>
          <p:cNvPr id="4" name="Slide Number Placeholder 3"/>
          <p:cNvSpPr>
            <a:spLocks noGrp="1"/>
          </p:cNvSpPr>
          <p:nvPr>
            <p:ph type="sldNum" sz="quarter" idx="12"/>
          </p:nvPr>
        </p:nvSpPr>
        <p:spPr/>
        <p:txBody>
          <a:bodyPr/>
          <a:lstStyle/>
          <a:p>
            <a:fld id="{66F6FF41-5833-4EBF-9145-362BCED2914A}" type="slidenum">
              <a:rPr lang="en-US" smtClean="0"/>
              <a:pPr/>
              <a:t>9</a:t>
            </a:fld>
            <a:endParaRPr lang="en-US" dirty="0"/>
          </a:p>
        </p:txBody>
      </p:sp>
      <p:grpSp>
        <p:nvGrpSpPr>
          <p:cNvPr id="12" name="Group 11">
            <a:extLst>
              <a:ext uri="{FF2B5EF4-FFF2-40B4-BE49-F238E27FC236}">
                <a16:creationId xmlns:a16="http://schemas.microsoft.com/office/drawing/2014/main" id="{BB5426D7-0F5B-4AF0-AA99-74981FCDC9DE}"/>
              </a:ext>
            </a:extLst>
          </p:cNvPr>
          <p:cNvGrpSpPr/>
          <p:nvPr/>
        </p:nvGrpSpPr>
        <p:grpSpPr>
          <a:xfrm>
            <a:off x="466409" y="6118321"/>
            <a:ext cx="2709262" cy="404896"/>
            <a:chOff x="596058" y="4608833"/>
            <a:chExt cx="3771481" cy="404896"/>
          </a:xfrm>
        </p:grpSpPr>
        <p:cxnSp>
          <p:nvCxnSpPr>
            <p:cNvPr id="16" name="Straight Connector 15">
              <a:extLst>
                <a:ext uri="{FF2B5EF4-FFF2-40B4-BE49-F238E27FC236}">
                  <a16:creationId xmlns:a16="http://schemas.microsoft.com/office/drawing/2014/main" id="{CC249B49-F6EF-4263-ABA8-201FD21C1E25}"/>
                </a:ext>
              </a:extLst>
            </p:cNvPr>
            <p:cNvCxnSpPr/>
            <p:nvPr/>
          </p:nvCxnSpPr>
          <p:spPr>
            <a:xfrm flipV="1">
              <a:off x="688974" y="500899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13726950-6C28-4D0C-9ABB-59F54D972A4C}"/>
                </a:ext>
              </a:extLst>
            </p:cNvPr>
            <p:cNvSpPr txBox="1">
              <a:spLocks/>
            </p:cNvSpPr>
            <p:nvPr/>
          </p:nvSpPr>
          <p:spPr>
            <a:xfrm>
              <a:off x="596058" y="4608833"/>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a:t>
              </a:r>
              <a:br>
                <a:rPr lang="en-US" sz="1000" b="1" dirty="0">
                  <a:solidFill>
                    <a:schemeClr val="accent1"/>
                  </a:solidFill>
                </a:rPr>
              </a:br>
              <a:r>
                <a:rPr lang="en-US" sz="1000" b="1" dirty="0">
                  <a:solidFill>
                    <a:schemeClr val="accent1"/>
                  </a:solidFill>
                </a:rPr>
                <a:t>Emerging Markets</a:t>
              </a:r>
            </a:p>
            <a:p>
              <a:pPr marL="0" lvl="1" indent="0">
                <a:spcBef>
                  <a:spcPts val="0"/>
                </a:spcBef>
                <a:buNone/>
              </a:pPr>
              <a:endParaRPr lang="en-US" sz="1000" b="1" dirty="0">
                <a:solidFill>
                  <a:schemeClr val="accent1"/>
                </a:solidFill>
              </a:endParaRPr>
            </a:p>
          </p:txBody>
        </p:sp>
      </p:grpSp>
      <p:graphicFrame>
        <p:nvGraphicFramePr>
          <p:cNvPr id="24" name="Chart 23">
            <a:extLst>
              <a:ext uri="{FF2B5EF4-FFF2-40B4-BE49-F238E27FC236}">
                <a16:creationId xmlns:a16="http://schemas.microsoft.com/office/drawing/2014/main" id="{5FF77DB5-33D3-487F-940F-DCC416CF4CA5}"/>
              </a:ext>
            </a:extLst>
          </p:cNvPr>
          <p:cNvGraphicFramePr/>
          <p:nvPr>
            <p:extLst>
              <p:ext uri="{D42A27DB-BD31-4B8C-83A1-F6EECF244321}">
                <p14:modId xmlns:p14="http://schemas.microsoft.com/office/powerpoint/2010/main" val="2286228500"/>
              </p:ext>
            </p:extLst>
          </p:nvPr>
        </p:nvGraphicFramePr>
        <p:xfrm>
          <a:off x="3431423" y="2867419"/>
          <a:ext cx="4365064" cy="240967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a:extLst>
              <a:ext uri="{FF2B5EF4-FFF2-40B4-BE49-F238E27FC236}">
                <a16:creationId xmlns:a16="http://schemas.microsoft.com/office/drawing/2014/main" id="{60F55E3F-D965-4CB2-8588-5CC3D8C4F4D0}"/>
              </a:ext>
            </a:extLst>
          </p:cNvPr>
          <p:cNvGraphicFramePr/>
          <p:nvPr>
            <p:extLst>
              <p:ext uri="{D42A27DB-BD31-4B8C-83A1-F6EECF244321}">
                <p14:modId xmlns:p14="http://schemas.microsoft.com/office/powerpoint/2010/main" val="226636014"/>
              </p:ext>
            </p:extLst>
          </p:nvPr>
        </p:nvGraphicFramePr>
        <p:xfrm>
          <a:off x="429800" y="6627598"/>
          <a:ext cx="2693175" cy="1590375"/>
        </p:xfrm>
        <a:graphic>
          <a:graphicData uri="http://schemas.openxmlformats.org/drawingml/2006/chart">
            <c:chart xmlns:c="http://schemas.openxmlformats.org/drawingml/2006/chart" xmlns:r="http://schemas.openxmlformats.org/officeDocument/2006/relationships" r:id="rId6"/>
          </a:graphicData>
        </a:graphic>
      </p:graphicFrame>
      <p:sp>
        <p:nvSpPr>
          <p:cNvPr id="26" name="Content Placeholder 23">
            <a:extLst>
              <a:ext uri="{FF2B5EF4-FFF2-40B4-BE49-F238E27FC236}">
                <a16:creationId xmlns:a16="http://schemas.microsoft.com/office/drawing/2014/main" id="{DF9C79B8-2D14-4DEB-A62F-952FB4E139C8}"/>
              </a:ext>
            </a:extLst>
          </p:cNvPr>
          <p:cNvSpPr txBox="1">
            <a:spLocks/>
          </p:cNvSpPr>
          <p:nvPr/>
        </p:nvSpPr>
        <p:spPr>
          <a:xfrm>
            <a:off x="3411119" y="6274255"/>
            <a:ext cx="2916814"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27" name="Group 26">
            <a:extLst>
              <a:ext uri="{FF2B5EF4-FFF2-40B4-BE49-F238E27FC236}">
                <a16:creationId xmlns:a16="http://schemas.microsoft.com/office/drawing/2014/main" id="{C232C295-4765-490E-A091-7E2479E15DE8}"/>
              </a:ext>
            </a:extLst>
          </p:cNvPr>
          <p:cNvGrpSpPr/>
          <p:nvPr/>
        </p:nvGrpSpPr>
        <p:grpSpPr>
          <a:xfrm>
            <a:off x="3420600" y="2599294"/>
            <a:ext cx="3875088" cy="342590"/>
            <a:chOff x="4635169" y="1826708"/>
            <a:chExt cx="4441437" cy="342590"/>
          </a:xfrm>
        </p:grpSpPr>
        <p:sp>
          <p:nvSpPr>
            <p:cNvPr id="28" name="Content Placeholder 9">
              <a:extLst>
                <a:ext uri="{FF2B5EF4-FFF2-40B4-BE49-F238E27FC236}">
                  <a16:creationId xmlns:a16="http://schemas.microsoft.com/office/drawing/2014/main" id="{88D8ABA5-9579-4D0E-B32C-CF0A6FE77558}"/>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9" name="Straight Connector 28">
              <a:extLst>
                <a:ext uri="{FF2B5EF4-FFF2-40B4-BE49-F238E27FC236}">
                  <a16:creationId xmlns:a16="http://schemas.microsoft.com/office/drawing/2014/main" id="{5B1EE14A-8AB6-4E03-8A4E-E20490DA7E6D}"/>
                </a:ext>
              </a:extLst>
            </p:cNvPr>
            <p:cNvCxnSpPr>
              <a:cxnSpLocks/>
            </p:cNvCxnSpPr>
            <p:nvPr/>
          </p:nvCxnSpPr>
          <p:spPr>
            <a:xfrm flipV="1">
              <a:off x="4724400" y="206093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19" name="Picture Placeholder 2">
            <a:extLst>
              <a:ext uri="{FF2B5EF4-FFF2-40B4-BE49-F238E27FC236}">
                <a16:creationId xmlns:a16="http://schemas.microsoft.com/office/drawing/2014/main" id="{1919A4D0-059B-44D2-AEB3-E16C1E45F2F8}"/>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013841493"/>
      </p:ext>
    </p:extLst>
  </p:cSld>
  <p:clrMapOvr>
    <a:masterClrMapping/>
  </p:clrMapOvr>
</p:sld>
</file>

<file path=ppt/theme/theme1.xml><?xml version="1.0" encoding="utf-8"?>
<a:theme xmlns:a="http://schemas.openxmlformats.org/drawingml/2006/main" name="QMR_Q316_Portrait">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final color_2018_PA4">
    <a:dk1>
      <a:srgbClr val="000000"/>
    </a:dk1>
    <a:lt1>
      <a:srgbClr val="FFFFFF"/>
    </a:lt1>
    <a:dk2>
      <a:srgbClr val="517864"/>
    </a:dk2>
    <a:lt2>
      <a:srgbClr val="E4E4E4"/>
    </a:lt2>
    <a:accent1>
      <a:srgbClr val="005E74"/>
    </a:accent1>
    <a:accent2>
      <a:srgbClr val="427994"/>
    </a:accent2>
    <a:accent3>
      <a:srgbClr val="1398A4"/>
    </a:accent3>
    <a:accent4>
      <a:srgbClr val="E8B423"/>
    </a:accent4>
    <a:accent5>
      <a:srgbClr val="51A234"/>
    </a:accent5>
    <a:accent6>
      <a:srgbClr val="96B400"/>
    </a:accent6>
    <a:hlink>
      <a:srgbClr val="005E74"/>
    </a:hlink>
    <a:folHlink>
      <a:srgbClr val="B7312C"/>
    </a:folHlink>
  </a:clrScheme>
  <a:fontScheme name="Avenir LT 2013 template">
    <a:majorFont>
      <a:latin typeface="Avenir LT 35 Light"/>
      <a:ea typeface=""/>
      <a:cs typeface=""/>
    </a:majorFont>
    <a:minorFont>
      <a:latin typeface="Avenir LT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final color_2018_PA4">
    <a:dk1>
      <a:srgbClr val="000000"/>
    </a:dk1>
    <a:lt1>
      <a:srgbClr val="FFFFFF"/>
    </a:lt1>
    <a:dk2>
      <a:srgbClr val="517864"/>
    </a:dk2>
    <a:lt2>
      <a:srgbClr val="E4E4E4"/>
    </a:lt2>
    <a:accent1>
      <a:srgbClr val="005E74"/>
    </a:accent1>
    <a:accent2>
      <a:srgbClr val="427994"/>
    </a:accent2>
    <a:accent3>
      <a:srgbClr val="1398A4"/>
    </a:accent3>
    <a:accent4>
      <a:srgbClr val="E8B423"/>
    </a:accent4>
    <a:accent5>
      <a:srgbClr val="51A234"/>
    </a:accent5>
    <a:accent6>
      <a:srgbClr val="96B400"/>
    </a:accent6>
    <a:hlink>
      <a:srgbClr val="005E74"/>
    </a:hlink>
    <a:folHlink>
      <a:srgbClr val="B7312C"/>
    </a:folHlink>
  </a:clrScheme>
  <a:fontScheme name="Avenir LT 2013 template">
    <a:majorFont>
      <a:latin typeface="Avenir LT 35 Light"/>
      <a:ea typeface=""/>
      <a:cs typeface=""/>
    </a:majorFont>
    <a:minorFont>
      <a:latin typeface="Avenir LT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final color_2018_PA4">
    <a:dk1>
      <a:srgbClr val="000000"/>
    </a:dk1>
    <a:lt1>
      <a:srgbClr val="FFFFFF"/>
    </a:lt1>
    <a:dk2>
      <a:srgbClr val="517864"/>
    </a:dk2>
    <a:lt2>
      <a:srgbClr val="E4E4E4"/>
    </a:lt2>
    <a:accent1>
      <a:srgbClr val="005E74"/>
    </a:accent1>
    <a:accent2>
      <a:srgbClr val="427994"/>
    </a:accent2>
    <a:accent3>
      <a:srgbClr val="1398A4"/>
    </a:accent3>
    <a:accent4>
      <a:srgbClr val="E8B423"/>
    </a:accent4>
    <a:accent5>
      <a:srgbClr val="51A234"/>
    </a:accent5>
    <a:accent6>
      <a:srgbClr val="96B400"/>
    </a:accent6>
    <a:hlink>
      <a:srgbClr val="005E74"/>
    </a:hlink>
    <a:folHlink>
      <a:srgbClr val="B7312C"/>
    </a:folHlink>
  </a:clrScheme>
  <a:fontScheme name="Avenir LT 2013 template">
    <a:majorFont>
      <a:latin typeface="Avenir LT 35 Light"/>
      <a:ea typeface=""/>
      <a:cs typeface=""/>
    </a:majorFont>
    <a:minorFont>
      <a:latin typeface="Avenir LT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final color_2018_PA4">
    <a:dk1>
      <a:srgbClr val="000000"/>
    </a:dk1>
    <a:lt1>
      <a:srgbClr val="FFFFFF"/>
    </a:lt1>
    <a:dk2>
      <a:srgbClr val="517864"/>
    </a:dk2>
    <a:lt2>
      <a:srgbClr val="E4E4E4"/>
    </a:lt2>
    <a:accent1>
      <a:srgbClr val="005E74"/>
    </a:accent1>
    <a:accent2>
      <a:srgbClr val="427994"/>
    </a:accent2>
    <a:accent3>
      <a:srgbClr val="1398A4"/>
    </a:accent3>
    <a:accent4>
      <a:srgbClr val="E8B423"/>
    </a:accent4>
    <a:accent5>
      <a:srgbClr val="51A234"/>
    </a:accent5>
    <a:accent6>
      <a:srgbClr val="96B400"/>
    </a:accent6>
    <a:hlink>
      <a:srgbClr val="005E74"/>
    </a:hlink>
    <a:folHlink>
      <a:srgbClr val="B7312C"/>
    </a:folHlink>
  </a:clrScheme>
  <a:fontScheme name="Avenir LT 2013 template">
    <a:majorFont>
      <a:latin typeface="Avenir LT 35 Light"/>
      <a:ea typeface=""/>
      <a:cs typeface=""/>
    </a:majorFont>
    <a:minorFont>
      <a:latin typeface="Avenir LT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final color_2018_PA4">
    <a:dk1>
      <a:srgbClr val="000000"/>
    </a:dk1>
    <a:lt1>
      <a:srgbClr val="FFFFFF"/>
    </a:lt1>
    <a:dk2>
      <a:srgbClr val="517864"/>
    </a:dk2>
    <a:lt2>
      <a:srgbClr val="E4E4E4"/>
    </a:lt2>
    <a:accent1>
      <a:srgbClr val="005E74"/>
    </a:accent1>
    <a:accent2>
      <a:srgbClr val="427994"/>
    </a:accent2>
    <a:accent3>
      <a:srgbClr val="1398A4"/>
    </a:accent3>
    <a:accent4>
      <a:srgbClr val="E8B423"/>
    </a:accent4>
    <a:accent5>
      <a:srgbClr val="51A234"/>
    </a:accent5>
    <a:accent6>
      <a:srgbClr val="96B400"/>
    </a:accent6>
    <a:hlink>
      <a:srgbClr val="005E74"/>
    </a:hlink>
    <a:folHlink>
      <a:srgbClr val="B7312C"/>
    </a:folHlink>
  </a:clrScheme>
  <a:fontScheme name="Avenir LT 2013 template">
    <a:majorFont>
      <a:latin typeface="Avenir LT 35 Light"/>
      <a:ea typeface=""/>
      <a:cs typeface=""/>
    </a:majorFont>
    <a:minorFont>
      <a:latin typeface="Avenir LT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final color_2018_PA4">
    <a:dk1>
      <a:srgbClr val="000000"/>
    </a:dk1>
    <a:lt1>
      <a:srgbClr val="FFFFFF"/>
    </a:lt1>
    <a:dk2>
      <a:srgbClr val="517864"/>
    </a:dk2>
    <a:lt2>
      <a:srgbClr val="E4E4E4"/>
    </a:lt2>
    <a:accent1>
      <a:srgbClr val="005E74"/>
    </a:accent1>
    <a:accent2>
      <a:srgbClr val="427994"/>
    </a:accent2>
    <a:accent3>
      <a:srgbClr val="1398A4"/>
    </a:accent3>
    <a:accent4>
      <a:srgbClr val="E8B423"/>
    </a:accent4>
    <a:accent5>
      <a:srgbClr val="51A234"/>
    </a:accent5>
    <a:accent6>
      <a:srgbClr val="96B400"/>
    </a:accent6>
    <a:hlink>
      <a:srgbClr val="005E74"/>
    </a:hlink>
    <a:folHlink>
      <a:srgbClr val="B7312C"/>
    </a:folHlink>
  </a:clrScheme>
  <a:fontScheme name="Avenir LT 2013 template">
    <a:majorFont>
      <a:latin typeface="Avenir LT 35 Light"/>
      <a:ea typeface=""/>
      <a:cs typeface=""/>
    </a:majorFont>
    <a:minorFont>
      <a:latin typeface="Avenir LT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QMR_Q316_Portrait</Template>
  <TotalTime>15373</TotalTime>
  <Words>10253</Words>
  <Application>Microsoft Office PowerPoint</Application>
  <PresentationFormat>Custom</PresentationFormat>
  <Paragraphs>599</Paragraphs>
  <Slides>24</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Arial Narrow</vt:lpstr>
      <vt:lpstr>Calibri</vt:lpstr>
      <vt:lpstr>Times New Roman</vt:lpstr>
      <vt:lpstr>QMR_Q316_Portrait</vt:lpstr>
      <vt:lpstr>Worksheet</vt:lpstr>
      <vt:lpstr>Q4</vt:lpstr>
      <vt:lpstr>Quarterly Market Review</vt:lpstr>
      <vt:lpstr>Quarterly Market Summary</vt:lpstr>
      <vt:lpstr>Long-Term Market Summary</vt:lpstr>
      <vt:lpstr>World Stock Market Performance</vt:lpstr>
      <vt:lpstr>World Stock Market Performance</vt:lpstr>
      <vt:lpstr>US Stocks</vt:lpstr>
      <vt:lpstr>International Developed Stocks</vt:lpstr>
      <vt:lpstr>Emerging Markets Stocks</vt:lpstr>
      <vt:lpstr>Country Returns</vt:lpstr>
      <vt:lpstr>Real Estate Investment Trusts (REITs)</vt:lpstr>
      <vt:lpstr>Commodities</vt:lpstr>
      <vt:lpstr>Fixed Income</vt:lpstr>
      <vt:lpstr>Global Fixed Income</vt:lpstr>
      <vt:lpstr>Impact of Diversification</vt:lpstr>
      <vt:lpstr>Quarterly Topic: All-Time-High Anxiety</vt:lpstr>
      <vt:lpstr>Quarterly Topic: All-Time-High Anxiety</vt:lpstr>
      <vt:lpstr>Appendix</vt:lpstr>
      <vt:lpstr>Dimensional Core Plus Wealth Index Models</vt:lpstr>
      <vt:lpstr>Dimensional Core Plus Wealth Index Models</vt:lpstr>
      <vt:lpstr>Sources and Descriptions of Data</vt:lpstr>
      <vt:lpstr>Sources and Descriptions of Data</vt:lpstr>
      <vt:lpstr>Sources and Descriptions of Data</vt:lpstr>
      <vt:lpstr>Sources and Descriptions of Data</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Q4 2021 QMR Portrait</dc:title>
  <dc:creator>kim.vanwieren@dimensional.com</dc:creator>
  <cp:lastModifiedBy>Tyler Hill</cp:lastModifiedBy>
  <cp:revision>1255</cp:revision>
  <cp:lastPrinted>2020-04-03T21:08:43Z</cp:lastPrinted>
  <dcterms:created xsi:type="dcterms:W3CDTF">2016-09-30T16:08:42Z</dcterms:created>
  <dcterms:modified xsi:type="dcterms:W3CDTF">2022-04-05T18:14:47Z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2021-10-06T13:14:39Z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1db3259a-10c4-42b9-8856-6abe3c0d0d8f</vt:lpwstr>
  </property>
  <property fmtid="{D5CDD505-2E9C-101B-9397-08002B2CF9AE}" pid="8" name="MSIP_Label_9e0091bf-42ae-41c9-b2bd-8f960b8bfdda_ContentBits">
    <vt:lpwstr>0</vt:lpwstr>
  </property>
</Properties>
</file>