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notesSlides/notesSlide6.xml" ContentType="application/vnd.openxmlformats-officedocument.presentationml.notesSlide+xml"/>
  <Override PartName="/ppt/charts/chart12.xml" ContentType="application/vnd.openxmlformats-officedocument.drawingml.chart+xml"/>
  <Override PartName="/ppt/theme/themeOverride1.xml" ContentType="application/vnd.openxmlformats-officedocument.themeOverride+xml"/>
  <Override PartName="/ppt/charts/chart13.xml" ContentType="application/vnd.openxmlformats-officedocument.drawingml.chart+xml"/>
  <Override PartName="/ppt/theme/themeOverride2.xml" ContentType="application/vnd.openxmlformats-officedocument.themeOverride+xml"/>
  <Override PartName="/ppt/drawings/drawing3.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314" r:id="rId4"/>
    <p:sldId id="284" r:id="rId5"/>
    <p:sldId id="261" r:id="rId6"/>
    <p:sldId id="262" r:id="rId7"/>
    <p:sldId id="263" r:id="rId8"/>
    <p:sldId id="266" r:id="rId9"/>
    <p:sldId id="267" r:id="rId10"/>
  </p:sldIdLst>
  <p:sldSz cx="7772400" cy="10058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7" orient="horz" pos="6096" userDrawn="1">
          <p15:clr>
            <a:srgbClr val="A4A3A4"/>
          </p15:clr>
        </p15:guide>
        <p15:guide id="21" pos="4584" userDrawn="1">
          <p15:clr>
            <a:srgbClr val="A4A3A4"/>
          </p15:clr>
        </p15:guide>
        <p15:guide id="22" pos="312" userDrawn="1">
          <p15:clr>
            <a:srgbClr val="A4A3A4"/>
          </p15:clr>
        </p15:guide>
        <p15:guide id="23" pos="1848" userDrawn="1">
          <p15:clr>
            <a:srgbClr val="A4A3A4"/>
          </p15:clr>
        </p15:guide>
        <p15:guide id="26" pos="2208" userDrawn="1">
          <p15:clr>
            <a:srgbClr val="A4A3A4"/>
          </p15:clr>
        </p15:guide>
        <p15:guide id="29" orient="horz" pos="4896" userDrawn="1">
          <p15:clr>
            <a:srgbClr val="A4A3A4"/>
          </p15:clr>
        </p15:guide>
        <p15:guide id="30" orient="horz" pos="5568" userDrawn="1">
          <p15:clr>
            <a:srgbClr val="A4A3A4"/>
          </p15:clr>
        </p15:guide>
        <p15:guide id="31" orient="horz" pos="1680" userDrawn="1">
          <p15:clr>
            <a:srgbClr val="A4A3A4"/>
          </p15:clr>
        </p15:guide>
        <p15:guide id="32" orient="horz" pos="2688" userDrawn="1">
          <p15:clr>
            <a:srgbClr val="A4A3A4"/>
          </p15:clr>
        </p15:guide>
        <p15:guide id="33" pos="3480" userDrawn="1">
          <p15:clr>
            <a:srgbClr val="5ACBF0"/>
          </p15:clr>
        </p15:guide>
        <p15:guide id="34" pos="3312" userDrawn="1">
          <p15:clr>
            <a:srgbClr val="5ACBF0"/>
          </p15:clr>
        </p15:guide>
        <p15:guide id="35" pos="1128" userDrawn="1">
          <p15:clr>
            <a:srgbClr val="F26B43"/>
          </p15:clr>
        </p15:guide>
        <p15:guide id="36" orient="horz" pos="4056" userDrawn="1">
          <p15:clr>
            <a:srgbClr val="C35EA4"/>
          </p15:clr>
        </p15:guide>
        <p15:guide id="37" orient="horz" pos="4128" userDrawn="1">
          <p15:clr>
            <a:srgbClr val="C35EA4"/>
          </p15:clr>
        </p15:guide>
        <p15:guide id="38" orient="horz" pos="1200" userDrawn="1">
          <p15:clr>
            <a:srgbClr val="F26B43"/>
          </p15:clr>
        </p15:guide>
        <p15:guide id="39" pos="2520" userDrawn="1">
          <p15:clr>
            <a:srgbClr val="C35E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Martin@dimensional.com" initials="A" lastIdx="2" clrIdx="0">
    <p:extLst>
      <p:ext uri="{19B8F6BF-5375-455C-9EA6-DF929625EA0E}">
        <p15:presenceInfo xmlns:p15="http://schemas.microsoft.com/office/powerpoint/2012/main" userId="S-1-5-21-1017909788-408882013-1392588124-23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27D"/>
    <a:srgbClr val="5C8235"/>
    <a:srgbClr val="006600"/>
    <a:srgbClr val="FF99FF"/>
    <a:srgbClr val="FFFFFF"/>
    <a:srgbClr val="C20000"/>
    <a:srgbClr val="C00000"/>
    <a:srgbClr val="4D859E"/>
    <a:srgbClr val="595959"/>
    <a:srgbClr val="B731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A8AFCC-6C37-4026-A1B9-20C123B2FDFA}" v="30" dt="2022-07-16T16:57:29.6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2797" autoAdjust="0"/>
  </p:normalViewPr>
  <p:slideViewPr>
    <p:cSldViewPr snapToGrid="0">
      <p:cViewPr varScale="1">
        <p:scale>
          <a:sx n="119" d="100"/>
          <a:sy n="119" d="100"/>
        </p:scale>
        <p:origin x="3570" y="96"/>
      </p:cViewPr>
      <p:guideLst>
        <p:guide orient="horz" pos="6096"/>
        <p:guide pos="4584"/>
        <p:guide pos="312"/>
        <p:guide pos="1848"/>
        <p:guide pos="2208"/>
        <p:guide orient="horz" pos="4896"/>
        <p:guide orient="horz" pos="5568"/>
        <p:guide orient="horz" pos="1680"/>
        <p:guide orient="horz" pos="2688"/>
        <p:guide pos="3480"/>
        <p:guide pos="3312"/>
        <p:guide pos="1128"/>
        <p:guide orient="horz" pos="4056"/>
        <p:guide orient="horz" pos="4128"/>
        <p:guide orient="horz" pos="1200"/>
        <p:guide pos="252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ler Hill" userId="0aec3058-3a0e-41f4-8a79-70ee5269fbdf" providerId="ADAL" clId="{A4A8AFCC-6C37-4026-A1B9-20C123B2FDFA}"/>
    <pc:docChg chg="undo custSel delSld modSld">
      <pc:chgData name="Tyler Hill" userId="0aec3058-3a0e-41f4-8a79-70ee5269fbdf" providerId="ADAL" clId="{A4A8AFCC-6C37-4026-A1B9-20C123B2FDFA}" dt="2022-07-16T17:00:48.251" v="67" actId="47"/>
      <pc:docMkLst>
        <pc:docMk/>
      </pc:docMkLst>
      <pc:sldChg chg="addSp delSp modSp mod">
        <pc:chgData name="Tyler Hill" userId="0aec3058-3a0e-41f4-8a79-70ee5269fbdf" providerId="ADAL" clId="{A4A8AFCC-6C37-4026-A1B9-20C123B2FDFA}" dt="2022-07-16T16:57:00.278" v="9" actId="962"/>
        <pc:sldMkLst>
          <pc:docMk/>
          <pc:sldMk cId="3755134607" sldId="256"/>
        </pc:sldMkLst>
        <pc:spChg chg="add del">
          <ac:chgData name="Tyler Hill" userId="0aec3058-3a0e-41f4-8a79-70ee5269fbdf" providerId="ADAL" clId="{A4A8AFCC-6C37-4026-A1B9-20C123B2FDFA}" dt="2022-07-16T16:56:59.102" v="7" actId="931"/>
          <ac:spMkLst>
            <pc:docMk/>
            <pc:sldMk cId="3755134607" sldId="256"/>
            <ac:spMk id="13" creationId="{00000000-0000-0000-0000-000000000000}"/>
          </ac:spMkLst>
        </pc:spChg>
        <pc:picChg chg="add del mod">
          <ac:chgData name="Tyler Hill" userId="0aec3058-3a0e-41f4-8a79-70ee5269fbdf" providerId="ADAL" clId="{A4A8AFCC-6C37-4026-A1B9-20C123B2FDFA}" dt="2022-07-16T16:56:50.751" v="1" actId="931"/>
          <ac:picMkLst>
            <pc:docMk/>
            <pc:sldMk cId="3755134607" sldId="256"/>
            <ac:picMk id="3" creationId="{4507F581-2B73-D377-436E-13F944246BEC}"/>
          </ac:picMkLst>
        </pc:picChg>
        <pc:picChg chg="add del mod">
          <ac:chgData name="Tyler Hill" userId="0aec3058-3a0e-41f4-8a79-70ee5269fbdf" providerId="ADAL" clId="{A4A8AFCC-6C37-4026-A1B9-20C123B2FDFA}" dt="2022-07-16T16:56:54.368" v="6" actId="931"/>
          <ac:picMkLst>
            <pc:docMk/>
            <pc:sldMk cId="3755134607" sldId="256"/>
            <ac:picMk id="7" creationId="{C57B3D94-AC63-3FF4-D645-D62B2BDC4B0E}"/>
          </ac:picMkLst>
        </pc:picChg>
        <pc:picChg chg="add mod">
          <ac:chgData name="Tyler Hill" userId="0aec3058-3a0e-41f4-8a79-70ee5269fbdf" providerId="ADAL" clId="{A4A8AFCC-6C37-4026-A1B9-20C123B2FDFA}" dt="2022-07-16T16:57:00.278" v="9" actId="962"/>
          <ac:picMkLst>
            <pc:docMk/>
            <pc:sldMk cId="3755134607" sldId="256"/>
            <ac:picMk id="10" creationId="{105DD830-0DDD-7466-E33A-941645096F03}"/>
          </ac:picMkLst>
        </pc:picChg>
      </pc:sldChg>
      <pc:sldChg chg="addSp delSp modSp mod">
        <pc:chgData name="Tyler Hill" userId="0aec3058-3a0e-41f4-8a79-70ee5269fbdf" providerId="ADAL" clId="{A4A8AFCC-6C37-4026-A1B9-20C123B2FDFA}" dt="2022-07-16T16:59:32.616" v="43" actId="20577"/>
        <pc:sldMkLst>
          <pc:docMk/>
          <pc:sldMk cId="3410036985" sldId="257"/>
        </pc:sldMkLst>
        <pc:spChg chg="add del mod">
          <ac:chgData name="Tyler Hill" userId="0aec3058-3a0e-41f4-8a79-70ee5269fbdf" providerId="ADAL" clId="{A4A8AFCC-6C37-4026-A1B9-20C123B2FDFA}" dt="2022-07-16T16:58:36.459" v="36" actId="478"/>
          <ac:spMkLst>
            <pc:docMk/>
            <pc:sldMk cId="3410036985" sldId="257"/>
            <ac:spMk id="5" creationId="{4214BAC2-275F-1E85-6D85-566D95FF42AC}"/>
          </ac:spMkLst>
        </pc:spChg>
        <pc:spChg chg="del">
          <ac:chgData name="Tyler Hill" userId="0aec3058-3a0e-41f4-8a79-70ee5269fbdf" providerId="ADAL" clId="{A4A8AFCC-6C37-4026-A1B9-20C123B2FDFA}" dt="2022-07-16T16:57:01.694" v="10"/>
          <ac:spMkLst>
            <pc:docMk/>
            <pc:sldMk cId="3410036985" sldId="257"/>
            <ac:spMk id="12" creationId="{7A398953-1AAC-425C-9CA4-35ADFEEEF1E7}"/>
          </ac:spMkLst>
        </pc:spChg>
        <pc:spChg chg="del">
          <ac:chgData name="Tyler Hill" userId="0aec3058-3a0e-41f4-8a79-70ee5269fbdf" providerId="ADAL" clId="{A4A8AFCC-6C37-4026-A1B9-20C123B2FDFA}" dt="2022-07-16T16:58:37.398" v="37" actId="478"/>
          <ac:spMkLst>
            <pc:docMk/>
            <pc:sldMk cId="3410036985" sldId="257"/>
            <ac:spMk id="13" creationId="{E724BDEF-8BA8-4BF4-81B8-E5814B1D64C0}"/>
          </ac:spMkLst>
        </pc:spChg>
        <pc:spChg chg="add del mod">
          <ac:chgData name="Tyler Hill" userId="0aec3058-3a0e-41f4-8a79-70ee5269fbdf" providerId="ADAL" clId="{A4A8AFCC-6C37-4026-A1B9-20C123B2FDFA}" dt="2022-07-16T16:59:32.616" v="43" actId="20577"/>
          <ac:spMkLst>
            <pc:docMk/>
            <pc:sldMk cId="3410036985" sldId="257"/>
            <ac:spMk id="24" creationId="{00000000-0000-0000-0000-000000000000}"/>
          </ac:spMkLst>
        </pc:spChg>
        <pc:picChg chg="add mod">
          <ac:chgData name="Tyler Hill" userId="0aec3058-3a0e-41f4-8a79-70ee5269fbdf" providerId="ADAL" clId="{A4A8AFCC-6C37-4026-A1B9-20C123B2FDFA}" dt="2022-07-16T16:57:01.694" v="10"/>
          <ac:picMkLst>
            <pc:docMk/>
            <pc:sldMk cId="3410036985" sldId="257"/>
            <ac:picMk id="9" creationId="{9644FFAE-421E-EFF9-830D-E7B3616B8CE7}"/>
          </ac:picMkLst>
        </pc:picChg>
      </pc:sldChg>
      <pc:sldChg chg="addSp delSp modSp mod">
        <pc:chgData name="Tyler Hill" userId="0aec3058-3a0e-41f4-8a79-70ee5269fbdf" providerId="ADAL" clId="{A4A8AFCC-6C37-4026-A1B9-20C123B2FDFA}" dt="2022-07-16T17:00:08.240" v="48" actId="13926"/>
        <pc:sldMkLst>
          <pc:docMk/>
          <pc:sldMk cId="1397243794" sldId="261"/>
        </pc:sldMkLst>
        <pc:spChg chg="mod">
          <ac:chgData name="Tyler Hill" userId="0aec3058-3a0e-41f4-8a79-70ee5269fbdf" providerId="ADAL" clId="{A4A8AFCC-6C37-4026-A1B9-20C123B2FDFA}" dt="2022-07-16T17:00:08.240" v="48" actId="13926"/>
          <ac:spMkLst>
            <pc:docMk/>
            <pc:sldMk cId="1397243794" sldId="261"/>
            <ac:spMk id="8" creationId="{00000000-0000-0000-0000-000000000000}"/>
          </ac:spMkLst>
        </pc:spChg>
        <pc:spChg chg="del">
          <ac:chgData name="Tyler Hill" userId="0aec3058-3a0e-41f4-8a79-70ee5269fbdf" providerId="ADAL" clId="{A4A8AFCC-6C37-4026-A1B9-20C123B2FDFA}" dt="2022-07-16T16:57:05.827" v="15"/>
          <ac:spMkLst>
            <pc:docMk/>
            <pc:sldMk cId="1397243794" sldId="261"/>
            <ac:spMk id="24" creationId="{00000000-0000-0000-0000-000000000000}"/>
          </ac:spMkLst>
        </pc:spChg>
        <pc:picChg chg="add mod">
          <ac:chgData name="Tyler Hill" userId="0aec3058-3a0e-41f4-8a79-70ee5269fbdf" providerId="ADAL" clId="{A4A8AFCC-6C37-4026-A1B9-20C123B2FDFA}" dt="2022-07-16T16:57:05.827" v="15"/>
          <ac:picMkLst>
            <pc:docMk/>
            <pc:sldMk cId="1397243794" sldId="261"/>
            <ac:picMk id="19" creationId="{36D7CFE7-4D4D-A712-D8FF-6ADE5F1F0E35}"/>
          </ac:picMkLst>
        </pc:picChg>
      </pc:sldChg>
      <pc:sldChg chg="addSp delSp modSp mod">
        <pc:chgData name="Tyler Hill" userId="0aec3058-3a0e-41f4-8a79-70ee5269fbdf" providerId="ADAL" clId="{A4A8AFCC-6C37-4026-A1B9-20C123B2FDFA}" dt="2022-07-16T17:00:11.752" v="49" actId="13926"/>
        <pc:sldMkLst>
          <pc:docMk/>
          <pc:sldMk cId="59708518" sldId="262"/>
        </pc:sldMkLst>
        <pc:spChg chg="mod">
          <ac:chgData name="Tyler Hill" userId="0aec3058-3a0e-41f4-8a79-70ee5269fbdf" providerId="ADAL" clId="{A4A8AFCC-6C37-4026-A1B9-20C123B2FDFA}" dt="2022-07-16T17:00:11.752" v="49" actId="13926"/>
          <ac:spMkLst>
            <pc:docMk/>
            <pc:sldMk cId="59708518" sldId="262"/>
            <ac:spMk id="5" creationId="{00000000-0000-0000-0000-000000000000}"/>
          </ac:spMkLst>
        </pc:spChg>
        <pc:spChg chg="del">
          <ac:chgData name="Tyler Hill" userId="0aec3058-3a0e-41f4-8a79-70ee5269fbdf" providerId="ADAL" clId="{A4A8AFCC-6C37-4026-A1B9-20C123B2FDFA}" dt="2022-07-16T16:57:06.611" v="16"/>
          <ac:spMkLst>
            <pc:docMk/>
            <pc:sldMk cId="59708518" sldId="262"/>
            <ac:spMk id="17" creationId="{00000000-0000-0000-0000-000000000000}"/>
          </ac:spMkLst>
        </pc:spChg>
        <pc:picChg chg="add mod">
          <ac:chgData name="Tyler Hill" userId="0aec3058-3a0e-41f4-8a79-70ee5269fbdf" providerId="ADAL" clId="{A4A8AFCC-6C37-4026-A1B9-20C123B2FDFA}" dt="2022-07-16T16:57:06.611" v="16"/>
          <ac:picMkLst>
            <pc:docMk/>
            <pc:sldMk cId="59708518" sldId="262"/>
            <ac:picMk id="27" creationId="{2B60C802-6A07-16E3-A485-C1FD574FB127}"/>
          </ac:picMkLst>
        </pc:picChg>
      </pc:sldChg>
      <pc:sldChg chg="addSp delSp modSp mod">
        <pc:chgData name="Tyler Hill" userId="0aec3058-3a0e-41f4-8a79-70ee5269fbdf" providerId="ADAL" clId="{A4A8AFCC-6C37-4026-A1B9-20C123B2FDFA}" dt="2022-07-16T17:00:15.337" v="50" actId="13926"/>
        <pc:sldMkLst>
          <pc:docMk/>
          <pc:sldMk cId="2013841493" sldId="263"/>
        </pc:sldMkLst>
        <pc:spChg chg="mod">
          <ac:chgData name="Tyler Hill" userId="0aec3058-3a0e-41f4-8a79-70ee5269fbdf" providerId="ADAL" clId="{A4A8AFCC-6C37-4026-A1B9-20C123B2FDFA}" dt="2022-07-16T17:00:15.337" v="50" actId="13926"/>
          <ac:spMkLst>
            <pc:docMk/>
            <pc:sldMk cId="2013841493" sldId="263"/>
            <ac:spMk id="6" creationId="{00000000-0000-0000-0000-000000000000}"/>
          </ac:spMkLst>
        </pc:spChg>
        <pc:spChg chg="del">
          <ac:chgData name="Tyler Hill" userId="0aec3058-3a0e-41f4-8a79-70ee5269fbdf" providerId="ADAL" clId="{A4A8AFCC-6C37-4026-A1B9-20C123B2FDFA}" dt="2022-07-16T16:57:07.412" v="17"/>
          <ac:spMkLst>
            <pc:docMk/>
            <pc:sldMk cId="2013841493" sldId="263"/>
            <ac:spMk id="10" creationId="{00000000-0000-0000-0000-000000000000}"/>
          </ac:spMkLst>
        </pc:spChg>
        <pc:picChg chg="add mod">
          <ac:chgData name="Tyler Hill" userId="0aec3058-3a0e-41f4-8a79-70ee5269fbdf" providerId="ADAL" clId="{A4A8AFCC-6C37-4026-A1B9-20C123B2FDFA}" dt="2022-07-16T16:57:07.412" v="17"/>
          <ac:picMkLst>
            <pc:docMk/>
            <pc:sldMk cId="2013841493" sldId="263"/>
            <ac:picMk id="22" creationId="{0092E4BB-7B85-C2B1-32D1-88D018846EAB}"/>
          </ac:picMkLst>
        </pc:picChg>
      </pc:sldChg>
      <pc:sldChg chg="addSp delSp modSp del">
        <pc:chgData name="Tyler Hill" userId="0aec3058-3a0e-41f4-8a79-70ee5269fbdf" providerId="ADAL" clId="{A4A8AFCC-6C37-4026-A1B9-20C123B2FDFA}" dt="2022-07-16T17:00:19.035" v="51" actId="47"/>
        <pc:sldMkLst>
          <pc:docMk/>
          <pc:sldMk cId="2417864126" sldId="264"/>
        </pc:sldMkLst>
        <pc:spChg chg="del">
          <ac:chgData name="Tyler Hill" userId="0aec3058-3a0e-41f4-8a79-70ee5269fbdf" providerId="ADAL" clId="{A4A8AFCC-6C37-4026-A1B9-20C123B2FDFA}" dt="2022-07-16T16:57:08.234" v="18"/>
          <ac:spMkLst>
            <pc:docMk/>
            <pc:sldMk cId="2417864126" sldId="264"/>
            <ac:spMk id="9" creationId="{00000000-0000-0000-0000-000000000000}"/>
          </ac:spMkLst>
        </pc:spChg>
        <pc:picChg chg="add mod">
          <ac:chgData name="Tyler Hill" userId="0aec3058-3a0e-41f4-8a79-70ee5269fbdf" providerId="ADAL" clId="{A4A8AFCC-6C37-4026-A1B9-20C123B2FDFA}" dt="2022-07-16T16:57:08.234" v="18"/>
          <ac:picMkLst>
            <pc:docMk/>
            <pc:sldMk cId="2417864126" sldId="264"/>
            <ac:picMk id="12" creationId="{98144C16-AC35-3448-97B9-173D87F3DF43}"/>
          </ac:picMkLst>
        </pc:picChg>
      </pc:sldChg>
      <pc:sldChg chg="addSp delSp modSp mod">
        <pc:chgData name="Tyler Hill" userId="0aec3058-3a0e-41f4-8a79-70ee5269fbdf" providerId="ADAL" clId="{A4A8AFCC-6C37-4026-A1B9-20C123B2FDFA}" dt="2022-07-16T17:00:25.367" v="53" actId="13926"/>
        <pc:sldMkLst>
          <pc:docMk/>
          <pc:sldMk cId="3962466282" sldId="266"/>
        </pc:sldMkLst>
        <pc:spChg chg="mod">
          <ac:chgData name="Tyler Hill" userId="0aec3058-3a0e-41f4-8a79-70ee5269fbdf" providerId="ADAL" clId="{A4A8AFCC-6C37-4026-A1B9-20C123B2FDFA}" dt="2022-07-16T17:00:25.367" v="53" actId="13926"/>
          <ac:spMkLst>
            <pc:docMk/>
            <pc:sldMk cId="3962466282" sldId="266"/>
            <ac:spMk id="4" creationId="{00000000-0000-0000-0000-000000000000}"/>
          </ac:spMkLst>
        </pc:spChg>
        <pc:spChg chg="del">
          <ac:chgData name="Tyler Hill" userId="0aec3058-3a0e-41f4-8a79-70ee5269fbdf" providerId="ADAL" clId="{A4A8AFCC-6C37-4026-A1B9-20C123B2FDFA}" dt="2022-07-16T16:57:09.926" v="20"/>
          <ac:spMkLst>
            <pc:docMk/>
            <pc:sldMk cId="3962466282" sldId="266"/>
            <ac:spMk id="15" creationId="{00000000-0000-0000-0000-000000000000}"/>
          </ac:spMkLst>
        </pc:spChg>
        <pc:picChg chg="add mod">
          <ac:chgData name="Tyler Hill" userId="0aec3058-3a0e-41f4-8a79-70ee5269fbdf" providerId="ADAL" clId="{A4A8AFCC-6C37-4026-A1B9-20C123B2FDFA}" dt="2022-07-16T16:57:09.926" v="20"/>
          <ac:picMkLst>
            <pc:docMk/>
            <pc:sldMk cId="3962466282" sldId="266"/>
            <ac:picMk id="16" creationId="{3537575A-4850-3D15-E07C-3F13E2EE9A90}"/>
          </ac:picMkLst>
        </pc:picChg>
      </pc:sldChg>
      <pc:sldChg chg="addSp delSp modSp mod">
        <pc:chgData name="Tyler Hill" userId="0aec3058-3a0e-41f4-8a79-70ee5269fbdf" providerId="ADAL" clId="{A4A8AFCC-6C37-4026-A1B9-20C123B2FDFA}" dt="2022-07-16T17:00:28.864" v="54" actId="13926"/>
        <pc:sldMkLst>
          <pc:docMk/>
          <pc:sldMk cId="3680952062" sldId="267"/>
        </pc:sldMkLst>
        <pc:spChg chg="mod">
          <ac:chgData name="Tyler Hill" userId="0aec3058-3a0e-41f4-8a79-70ee5269fbdf" providerId="ADAL" clId="{A4A8AFCC-6C37-4026-A1B9-20C123B2FDFA}" dt="2022-07-16T17:00:28.864" v="54" actId="13926"/>
          <ac:spMkLst>
            <pc:docMk/>
            <pc:sldMk cId="3680952062" sldId="267"/>
            <ac:spMk id="7" creationId="{00000000-0000-0000-0000-000000000000}"/>
          </ac:spMkLst>
        </pc:spChg>
        <pc:spChg chg="del">
          <ac:chgData name="Tyler Hill" userId="0aec3058-3a0e-41f4-8a79-70ee5269fbdf" providerId="ADAL" clId="{A4A8AFCC-6C37-4026-A1B9-20C123B2FDFA}" dt="2022-07-16T16:57:10.739" v="21"/>
          <ac:spMkLst>
            <pc:docMk/>
            <pc:sldMk cId="3680952062" sldId="267"/>
            <ac:spMk id="11" creationId="{00000000-0000-0000-0000-000000000000}"/>
          </ac:spMkLst>
        </pc:spChg>
        <pc:picChg chg="add mod">
          <ac:chgData name="Tyler Hill" userId="0aec3058-3a0e-41f4-8a79-70ee5269fbdf" providerId="ADAL" clId="{A4A8AFCC-6C37-4026-A1B9-20C123B2FDFA}" dt="2022-07-16T16:57:10.739" v="21"/>
          <ac:picMkLst>
            <pc:docMk/>
            <pc:sldMk cId="3680952062" sldId="267"/>
            <ac:picMk id="26" creationId="{AA354B75-31FF-A489-8DD6-77D9F391FE6C}"/>
          </ac:picMkLst>
        </pc:picChg>
      </pc:sldChg>
      <pc:sldChg chg="addSp delSp modSp del">
        <pc:chgData name="Tyler Hill" userId="0aec3058-3a0e-41f4-8a79-70ee5269fbdf" providerId="ADAL" clId="{A4A8AFCC-6C37-4026-A1B9-20C123B2FDFA}" dt="2022-07-16T17:00:41.736" v="56" actId="47"/>
        <pc:sldMkLst>
          <pc:docMk/>
          <pc:sldMk cId="2933697881" sldId="268"/>
        </pc:sldMkLst>
        <pc:spChg chg="del">
          <ac:chgData name="Tyler Hill" userId="0aec3058-3a0e-41f4-8a79-70ee5269fbdf" providerId="ADAL" clId="{A4A8AFCC-6C37-4026-A1B9-20C123B2FDFA}" dt="2022-07-16T16:57:12.323" v="23"/>
          <ac:spMkLst>
            <pc:docMk/>
            <pc:sldMk cId="2933697881" sldId="268"/>
            <ac:spMk id="16" creationId="{00000000-0000-0000-0000-000000000000}"/>
          </ac:spMkLst>
        </pc:spChg>
        <pc:picChg chg="add mod">
          <ac:chgData name="Tyler Hill" userId="0aec3058-3a0e-41f4-8a79-70ee5269fbdf" providerId="ADAL" clId="{A4A8AFCC-6C37-4026-A1B9-20C123B2FDFA}" dt="2022-07-16T16:57:12.323" v="23"/>
          <ac:picMkLst>
            <pc:docMk/>
            <pc:sldMk cId="2933697881" sldId="268"/>
            <ac:picMk id="31" creationId="{8D92E7A1-B2FC-BA27-E479-00DA34DAAC26}"/>
          </ac:picMkLst>
        </pc:picChg>
      </pc:sldChg>
      <pc:sldChg chg="addSp delSp modSp del">
        <pc:chgData name="Tyler Hill" userId="0aec3058-3a0e-41f4-8a79-70ee5269fbdf" providerId="ADAL" clId="{A4A8AFCC-6C37-4026-A1B9-20C123B2FDFA}" dt="2022-07-16T17:00:20.380" v="52" actId="47"/>
        <pc:sldMkLst>
          <pc:docMk/>
          <pc:sldMk cId="2738516538" sldId="270"/>
        </pc:sldMkLst>
        <pc:spChg chg="del">
          <ac:chgData name="Tyler Hill" userId="0aec3058-3a0e-41f4-8a79-70ee5269fbdf" providerId="ADAL" clId="{A4A8AFCC-6C37-4026-A1B9-20C123B2FDFA}" dt="2022-07-16T16:57:09.077" v="19"/>
          <ac:spMkLst>
            <pc:docMk/>
            <pc:sldMk cId="2738516538" sldId="270"/>
            <ac:spMk id="9" creationId="{00000000-0000-0000-0000-000000000000}"/>
          </ac:spMkLst>
        </pc:spChg>
        <pc:picChg chg="add mod">
          <ac:chgData name="Tyler Hill" userId="0aec3058-3a0e-41f4-8a79-70ee5269fbdf" providerId="ADAL" clId="{A4A8AFCC-6C37-4026-A1B9-20C123B2FDFA}" dt="2022-07-16T16:57:09.077" v="19"/>
          <ac:picMkLst>
            <pc:docMk/>
            <pc:sldMk cId="2738516538" sldId="270"/>
            <ac:picMk id="24" creationId="{19BBE6FD-192A-F8B6-0774-8C16749D7B16}"/>
          </ac:picMkLst>
        </pc:picChg>
      </pc:sldChg>
      <pc:sldChg chg="addSp delSp modSp del">
        <pc:chgData name="Tyler Hill" userId="0aec3058-3a0e-41f4-8a79-70ee5269fbdf" providerId="ADAL" clId="{A4A8AFCC-6C37-4026-A1B9-20C123B2FDFA}" dt="2022-07-16T16:59:39.883" v="44" actId="47"/>
        <pc:sldMkLst>
          <pc:docMk/>
          <pc:sldMk cId="3077758293" sldId="271"/>
        </pc:sldMkLst>
        <pc:spChg chg="del">
          <ac:chgData name="Tyler Hill" userId="0aec3058-3a0e-41f4-8a79-70ee5269fbdf" providerId="ADAL" clId="{A4A8AFCC-6C37-4026-A1B9-20C123B2FDFA}" dt="2022-07-16T16:57:02.604" v="11"/>
          <ac:spMkLst>
            <pc:docMk/>
            <pc:sldMk cId="3077758293" sldId="271"/>
            <ac:spMk id="11" creationId="{00000000-0000-0000-0000-000000000000}"/>
          </ac:spMkLst>
        </pc:spChg>
        <pc:picChg chg="add mod">
          <ac:chgData name="Tyler Hill" userId="0aec3058-3a0e-41f4-8a79-70ee5269fbdf" providerId="ADAL" clId="{A4A8AFCC-6C37-4026-A1B9-20C123B2FDFA}" dt="2022-07-16T16:57:02.604" v="11"/>
          <ac:picMkLst>
            <pc:docMk/>
            <pc:sldMk cId="3077758293" sldId="271"/>
            <ac:picMk id="14" creationId="{9298FA64-6F45-2347-F6FD-1D3FAD37F225}"/>
          </ac:picMkLst>
        </pc:picChg>
      </pc:sldChg>
      <pc:sldChg chg="addSp delSp modSp mod">
        <pc:chgData name="Tyler Hill" userId="0aec3058-3a0e-41f4-8a79-70ee5269fbdf" providerId="ADAL" clId="{A4A8AFCC-6C37-4026-A1B9-20C123B2FDFA}" dt="2022-07-16T17:00:04.134" v="47" actId="13926"/>
        <pc:sldMkLst>
          <pc:docMk/>
          <pc:sldMk cId="210787848" sldId="284"/>
        </pc:sldMkLst>
        <pc:spChg chg="mod">
          <ac:chgData name="Tyler Hill" userId="0aec3058-3a0e-41f4-8a79-70ee5269fbdf" providerId="ADAL" clId="{A4A8AFCC-6C37-4026-A1B9-20C123B2FDFA}" dt="2022-07-16T17:00:04.134" v="47" actId="13926"/>
          <ac:spMkLst>
            <pc:docMk/>
            <pc:sldMk cId="210787848" sldId="284"/>
            <ac:spMk id="5" creationId="{00000000-0000-0000-0000-000000000000}"/>
          </ac:spMkLst>
        </pc:spChg>
        <pc:spChg chg="del">
          <ac:chgData name="Tyler Hill" userId="0aec3058-3a0e-41f4-8a79-70ee5269fbdf" providerId="ADAL" clId="{A4A8AFCC-6C37-4026-A1B9-20C123B2FDFA}" dt="2022-07-16T16:57:05.035" v="14"/>
          <ac:spMkLst>
            <pc:docMk/>
            <pc:sldMk cId="210787848" sldId="284"/>
            <ac:spMk id="18" creationId="{00000000-0000-0000-0000-000000000000}"/>
          </ac:spMkLst>
        </pc:spChg>
        <pc:picChg chg="add mod">
          <ac:chgData name="Tyler Hill" userId="0aec3058-3a0e-41f4-8a79-70ee5269fbdf" providerId="ADAL" clId="{A4A8AFCC-6C37-4026-A1B9-20C123B2FDFA}" dt="2022-07-16T16:57:05.035" v="14"/>
          <ac:picMkLst>
            <pc:docMk/>
            <pc:sldMk cId="210787848" sldId="284"/>
            <ac:picMk id="66" creationId="{CE5D4E1A-B5BF-386C-638D-57327C84566B}"/>
          </ac:picMkLst>
        </pc:picChg>
      </pc:sldChg>
      <pc:sldChg chg="addSp delSp modSp del">
        <pc:chgData name="Tyler Hill" userId="0aec3058-3a0e-41f4-8a79-70ee5269fbdf" providerId="ADAL" clId="{A4A8AFCC-6C37-4026-A1B9-20C123B2FDFA}" dt="2022-07-16T16:59:41.286" v="45" actId="47"/>
        <pc:sldMkLst>
          <pc:docMk/>
          <pc:sldMk cId="295291861" sldId="313"/>
        </pc:sldMkLst>
        <pc:spChg chg="del">
          <ac:chgData name="Tyler Hill" userId="0aec3058-3a0e-41f4-8a79-70ee5269fbdf" providerId="ADAL" clId="{A4A8AFCC-6C37-4026-A1B9-20C123B2FDFA}" dt="2022-07-16T16:57:03.376" v="12"/>
          <ac:spMkLst>
            <pc:docMk/>
            <pc:sldMk cId="295291861" sldId="313"/>
            <ac:spMk id="11" creationId="{00000000-0000-0000-0000-000000000000}"/>
          </ac:spMkLst>
        </pc:spChg>
        <pc:picChg chg="add mod">
          <ac:chgData name="Tyler Hill" userId="0aec3058-3a0e-41f4-8a79-70ee5269fbdf" providerId="ADAL" clId="{A4A8AFCC-6C37-4026-A1B9-20C123B2FDFA}" dt="2022-07-16T16:57:03.376" v="12"/>
          <ac:picMkLst>
            <pc:docMk/>
            <pc:sldMk cId="295291861" sldId="313"/>
            <ac:picMk id="30" creationId="{060DB476-75BE-E2BA-1257-DB77D376F88F}"/>
          </ac:picMkLst>
        </pc:picChg>
      </pc:sldChg>
      <pc:sldChg chg="addSp delSp modSp mod">
        <pc:chgData name="Tyler Hill" userId="0aec3058-3a0e-41f4-8a79-70ee5269fbdf" providerId="ADAL" clId="{A4A8AFCC-6C37-4026-A1B9-20C123B2FDFA}" dt="2022-07-16T17:00:00.633" v="46" actId="13926"/>
        <pc:sldMkLst>
          <pc:docMk/>
          <pc:sldMk cId="1696748869" sldId="314"/>
        </pc:sldMkLst>
        <pc:spChg chg="del">
          <ac:chgData name="Tyler Hill" userId="0aec3058-3a0e-41f4-8a79-70ee5269fbdf" providerId="ADAL" clId="{A4A8AFCC-6C37-4026-A1B9-20C123B2FDFA}" dt="2022-07-16T16:57:04.226" v="13"/>
          <ac:spMkLst>
            <pc:docMk/>
            <pc:sldMk cId="1696748869" sldId="314"/>
            <ac:spMk id="8" creationId="{FFC75001-0B2D-4D65-B87B-62055DE420A6}"/>
          </ac:spMkLst>
        </pc:spChg>
        <pc:spChg chg="mod">
          <ac:chgData name="Tyler Hill" userId="0aec3058-3a0e-41f4-8a79-70ee5269fbdf" providerId="ADAL" clId="{A4A8AFCC-6C37-4026-A1B9-20C123B2FDFA}" dt="2022-07-16T17:00:00.633" v="46" actId="13926"/>
          <ac:spMkLst>
            <pc:docMk/>
            <pc:sldMk cId="1696748869" sldId="314"/>
            <ac:spMk id="51" creationId="{00000000-0000-0000-0000-000000000000}"/>
          </ac:spMkLst>
        </pc:spChg>
        <pc:picChg chg="add mod">
          <ac:chgData name="Tyler Hill" userId="0aec3058-3a0e-41f4-8a79-70ee5269fbdf" providerId="ADAL" clId="{A4A8AFCC-6C37-4026-A1B9-20C123B2FDFA}" dt="2022-07-16T16:57:04.226" v="13"/>
          <ac:picMkLst>
            <pc:docMk/>
            <pc:sldMk cId="1696748869" sldId="314"/>
            <ac:picMk id="83" creationId="{E0B232B4-3CBA-1331-FC27-26076A9A6FF5}"/>
          </ac:picMkLst>
        </pc:picChg>
      </pc:sldChg>
      <pc:sldChg chg="addSp delSp modSp del">
        <pc:chgData name="Tyler Hill" userId="0aec3058-3a0e-41f4-8a79-70ee5269fbdf" providerId="ADAL" clId="{A4A8AFCC-6C37-4026-A1B9-20C123B2FDFA}" dt="2022-07-16T17:00:39.867" v="55" actId="47"/>
        <pc:sldMkLst>
          <pc:docMk/>
          <pc:sldMk cId="95083137" sldId="320"/>
        </pc:sldMkLst>
        <pc:spChg chg="del">
          <ac:chgData name="Tyler Hill" userId="0aec3058-3a0e-41f4-8a79-70ee5269fbdf" providerId="ADAL" clId="{A4A8AFCC-6C37-4026-A1B9-20C123B2FDFA}" dt="2022-07-16T16:57:11.529" v="22"/>
          <ac:spMkLst>
            <pc:docMk/>
            <pc:sldMk cId="95083137" sldId="320"/>
            <ac:spMk id="11" creationId="{00000000-0000-0000-0000-000000000000}"/>
          </ac:spMkLst>
        </pc:spChg>
        <pc:picChg chg="add mod">
          <ac:chgData name="Tyler Hill" userId="0aec3058-3a0e-41f4-8a79-70ee5269fbdf" providerId="ADAL" clId="{A4A8AFCC-6C37-4026-A1B9-20C123B2FDFA}" dt="2022-07-16T16:57:11.529" v="22"/>
          <ac:picMkLst>
            <pc:docMk/>
            <pc:sldMk cId="95083137" sldId="320"/>
            <ac:picMk id="23" creationId="{273E37C5-2264-7972-3F14-FCDF49E5FA57}"/>
          </ac:picMkLst>
        </pc:picChg>
      </pc:sldChg>
      <pc:sldChg chg="addSp delSp modSp del">
        <pc:chgData name="Tyler Hill" userId="0aec3058-3a0e-41f4-8a79-70ee5269fbdf" providerId="ADAL" clId="{A4A8AFCC-6C37-4026-A1B9-20C123B2FDFA}" dt="2022-07-16T17:00:42.466" v="57" actId="47"/>
        <pc:sldMkLst>
          <pc:docMk/>
          <pc:sldMk cId="1142953379" sldId="324"/>
        </pc:sldMkLst>
        <pc:spChg chg="del">
          <ac:chgData name="Tyler Hill" userId="0aec3058-3a0e-41f4-8a79-70ee5269fbdf" providerId="ADAL" clId="{A4A8AFCC-6C37-4026-A1B9-20C123B2FDFA}" dt="2022-07-16T16:57:13.046" v="24"/>
          <ac:spMkLst>
            <pc:docMk/>
            <pc:sldMk cId="1142953379" sldId="324"/>
            <ac:spMk id="12" creationId="{4E62430F-77D5-4BE0-9BD8-62B6E7101062}"/>
          </ac:spMkLst>
        </pc:spChg>
        <pc:picChg chg="add mod">
          <ac:chgData name="Tyler Hill" userId="0aec3058-3a0e-41f4-8a79-70ee5269fbdf" providerId="ADAL" clId="{A4A8AFCC-6C37-4026-A1B9-20C123B2FDFA}" dt="2022-07-16T16:57:13.046" v="24"/>
          <ac:picMkLst>
            <pc:docMk/>
            <pc:sldMk cId="1142953379" sldId="324"/>
            <ac:picMk id="16" creationId="{34D9D4D1-9BE4-C461-06FD-A083660085B1}"/>
          </ac:picMkLst>
        </pc:picChg>
      </pc:sldChg>
      <pc:sldChg chg="addSp delSp modSp del">
        <pc:chgData name="Tyler Hill" userId="0aec3058-3a0e-41f4-8a79-70ee5269fbdf" providerId="ADAL" clId="{A4A8AFCC-6C37-4026-A1B9-20C123B2FDFA}" dt="2022-07-16T17:00:43.041" v="58" actId="47"/>
        <pc:sldMkLst>
          <pc:docMk/>
          <pc:sldMk cId="958878619" sldId="326"/>
        </pc:sldMkLst>
        <pc:spChg chg="del">
          <ac:chgData name="Tyler Hill" userId="0aec3058-3a0e-41f4-8a79-70ee5269fbdf" providerId="ADAL" clId="{A4A8AFCC-6C37-4026-A1B9-20C123B2FDFA}" dt="2022-07-16T16:57:13.790" v="25"/>
          <ac:spMkLst>
            <pc:docMk/>
            <pc:sldMk cId="958878619" sldId="326"/>
            <ac:spMk id="13" creationId="{D110F8E7-F1A6-4E61-8D13-B7C6264B7A40}"/>
          </ac:spMkLst>
        </pc:spChg>
        <pc:picChg chg="add mod">
          <ac:chgData name="Tyler Hill" userId="0aec3058-3a0e-41f4-8a79-70ee5269fbdf" providerId="ADAL" clId="{A4A8AFCC-6C37-4026-A1B9-20C123B2FDFA}" dt="2022-07-16T16:57:13.790" v="25"/>
          <ac:picMkLst>
            <pc:docMk/>
            <pc:sldMk cId="958878619" sldId="326"/>
            <ac:picMk id="54" creationId="{C1BBB47C-BE5D-12FD-1FCF-B9DD29A9E40D}"/>
          </ac:picMkLst>
        </pc:picChg>
      </pc:sldChg>
      <pc:sldChg chg="addSp delSp modSp del mod">
        <pc:chgData name="Tyler Hill" userId="0aec3058-3a0e-41f4-8a79-70ee5269fbdf" providerId="ADAL" clId="{A4A8AFCC-6C37-4026-A1B9-20C123B2FDFA}" dt="2022-07-16T17:00:44.466" v="60" actId="47"/>
        <pc:sldMkLst>
          <pc:docMk/>
          <pc:sldMk cId="1551482236" sldId="327"/>
        </pc:sldMkLst>
        <pc:spChg chg="del">
          <ac:chgData name="Tyler Hill" userId="0aec3058-3a0e-41f4-8a79-70ee5269fbdf" providerId="ADAL" clId="{A4A8AFCC-6C37-4026-A1B9-20C123B2FDFA}" dt="2022-07-16T16:57:15.312" v="27"/>
          <ac:spMkLst>
            <pc:docMk/>
            <pc:sldMk cId="1551482236" sldId="327"/>
            <ac:spMk id="14" creationId="{EDDB0FDF-A9C7-42A4-A606-E3675D5C34BC}"/>
          </ac:spMkLst>
        </pc:spChg>
        <pc:spChg chg="del">
          <ac:chgData name="Tyler Hill" userId="0aec3058-3a0e-41f4-8a79-70ee5269fbdf" providerId="ADAL" clId="{A4A8AFCC-6C37-4026-A1B9-20C123B2FDFA}" dt="2022-07-16T16:58:43.008" v="38" actId="478"/>
          <ac:spMkLst>
            <pc:docMk/>
            <pc:sldMk cId="1551482236" sldId="327"/>
            <ac:spMk id="16" creationId="{777103DA-C777-4B80-8E46-7A323072E5AA}"/>
          </ac:spMkLst>
        </pc:spChg>
        <pc:picChg chg="add mod">
          <ac:chgData name="Tyler Hill" userId="0aec3058-3a0e-41f4-8a79-70ee5269fbdf" providerId="ADAL" clId="{A4A8AFCC-6C37-4026-A1B9-20C123B2FDFA}" dt="2022-07-16T16:57:15.312" v="27"/>
          <ac:picMkLst>
            <pc:docMk/>
            <pc:sldMk cId="1551482236" sldId="327"/>
            <ac:picMk id="6" creationId="{E0A89CCE-CF89-C229-583C-B52A8E0F8CD4}"/>
          </ac:picMkLst>
        </pc:picChg>
      </pc:sldChg>
      <pc:sldChg chg="addSp delSp modSp del">
        <pc:chgData name="Tyler Hill" userId="0aec3058-3a0e-41f4-8a79-70ee5269fbdf" providerId="ADAL" clId="{A4A8AFCC-6C37-4026-A1B9-20C123B2FDFA}" dt="2022-07-16T17:00:45.065" v="61" actId="47"/>
        <pc:sldMkLst>
          <pc:docMk/>
          <pc:sldMk cId="3862825730" sldId="328"/>
        </pc:sldMkLst>
        <pc:spChg chg="del">
          <ac:chgData name="Tyler Hill" userId="0aec3058-3a0e-41f4-8a79-70ee5269fbdf" providerId="ADAL" clId="{A4A8AFCC-6C37-4026-A1B9-20C123B2FDFA}" dt="2022-07-16T16:57:16.803" v="28"/>
          <ac:spMkLst>
            <pc:docMk/>
            <pc:sldMk cId="3862825730" sldId="328"/>
            <ac:spMk id="4" creationId="{36ECDDBC-6836-468C-9C50-F7B1C68D4826}"/>
          </ac:spMkLst>
        </pc:spChg>
        <pc:picChg chg="add mod">
          <ac:chgData name="Tyler Hill" userId="0aec3058-3a0e-41f4-8a79-70ee5269fbdf" providerId="ADAL" clId="{A4A8AFCC-6C37-4026-A1B9-20C123B2FDFA}" dt="2022-07-16T16:57:16.803" v="28"/>
          <ac:picMkLst>
            <pc:docMk/>
            <pc:sldMk cId="3862825730" sldId="328"/>
            <ac:picMk id="15" creationId="{7C78CA14-3596-5C30-867A-C769B31C33F1}"/>
          </ac:picMkLst>
        </pc:picChg>
      </pc:sldChg>
      <pc:sldChg chg="addSp delSp modSp del">
        <pc:chgData name="Tyler Hill" userId="0aec3058-3a0e-41f4-8a79-70ee5269fbdf" providerId="ADAL" clId="{A4A8AFCC-6C37-4026-A1B9-20C123B2FDFA}" dt="2022-07-16T17:00:45.533" v="62" actId="47"/>
        <pc:sldMkLst>
          <pc:docMk/>
          <pc:sldMk cId="3085099046" sldId="329"/>
        </pc:sldMkLst>
        <pc:spChg chg="del">
          <ac:chgData name="Tyler Hill" userId="0aec3058-3a0e-41f4-8a79-70ee5269fbdf" providerId="ADAL" clId="{A4A8AFCC-6C37-4026-A1B9-20C123B2FDFA}" dt="2022-07-16T16:57:18.455" v="29"/>
          <ac:spMkLst>
            <pc:docMk/>
            <pc:sldMk cId="3085099046" sldId="329"/>
            <ac:spMk id="4" creationId="{36ECDDBC-6836-468C-9C50-F7B1C68D4826}"/>
          </ac:spMkLst>
        </pc:spChg>
        <pc:picChg chg="add mod">
          <ac:chgData name="Tyler Hill" userId="0aec3058-3a0e-41f4-8a79-70ee5269fbdf" providerId="ADAL" clId="{A4A8AFCC-6C37-4026-A1B9-20C123B2FDFA}" dt="2022-07-16T16:57:18.455" v="29"/>
          <ac:picMkLst>
            <pc:docMk/>
            <pc:sldMk cId="3085099046" sldId="329"/>
            <ac:picMk id="8" creationId="{CE1A9FB5-1343-0A0B-9FA7-4ABB6271754D}"/>
          </ac:picMkLst>
        </pc:picChg>
      </pc:sldChg>
      <pc:sldChg chg="addSp delSp modSp del">
        <pc:chgData name="Tyler Hill" userId="0aec3058-3a0e-41f4-8a79-70ee5269fbdf" providerId="ADAL" clId="{A4A8AFCC-6C37-4026-A1B9-20C123B2FDFA}" dt="2022-07-16T17:00:46.013" v="63" actId="47"/>
        <pc:sldMkLst>
          <pc:docMk/>
          <pc:sldMk cId="1238322940" sldId="330"/>
        </pc:sldMkLst>
        <pc:spChg chg="del">
          <ac:chgData name="Tyler Hill" userId="0aec3058-3a0e-41f4-8a79-70ee5269fbdf" providerId="ADAL" clId="{A4A8AFCC-6C37-4026-A1B9-20C123B2FDFA}" dt="2022-07-16T16:57:19.515" v="30"/>
          <ac:spMkLst>
            <pc:docMk/>
            <pc:sldMk cId="1238322940" sldId="330"/>
            <ac:spMk id="9" creationId="{B485CA67-2D81-4DAB-928E-FF57B418478C}"/>
          </ac:spMkLst>
        </pc:spChg>
        <pc:picChg chg="add mod">
          <ac:chgData name="Tyler Hill" userId="0aec3058-3a0e-41f4-8a79-70ee5269fbdf" providerId="ADAL" clId="{A4A8AFCC-6C37-4026-A1B9-20C123B2FDFA}" dt="2022-07-16T16:57:19.515" v="30"/>
          <ac:picMkLst>
            <pc:docMk/>
            <pc:sldMk cId="1238322940" sldId="330"/>
            <ac:picMk id="7" creationId="{7A5908E4-8F8E-F271-E239-C1987D0CF4FB}"/>
          </ac:picMkLst>
        </pc:picChg>
      </pc:sldChg>
      <pc:sldChg chg="addSp delSp modSp del">
        <pc:chgData name="Tyler Hill" userId="0aec3058-3a0e-41f4-8a79-70ee5269fbdf" providerId="ADAL" clId="{A4A8AFCC-6C37-4026-A1B9-20C123B2FDFA}" dt="2022-07-16T17:00:46.699" v="64" actId="47"/>
        <pc:sldMkLst>
          <pc:docMk/>
          <pc:sldMk cId="2228737019" sldId="331"/>
        </pc:sldMkLst>
        <pc:spChg chg="del">
          <ac:chgData name="Tyler Hill" userId="0aec3058-3a0e-41f4-8a79-70ee5269fbdf" providerId="ADAL" clId="{A4A8AFCC-6C37-4026-A1B9-20C123B2FDFA}" dt="2022-07-16T16:57:20.945" v="31"/>
          <ac:spMkLst>
            <pc:docMk/>
            <pc:sldMk cId="2228737019" sldId="331"/>
            <ac:spMk id="9" creationId="{B485CA67-2D81-4DAB-928E-FF57B418478C}"/>
          </ac:spMkLst>
        </pc:spChg>
        <pc:picChg chg="add mod">
          <ac:chgData name="Tyler Hill" userId="0aec3058-3a0e-41f4-8a79-70ee5269fbdf" providerId="ADAL" clId="{A4A8AFCC-6C37-4026-A1B9-20C123B2FDFA}" dt="2022-07-16T16:57:20.945" v="31"/>
          <ac:picMkLst>
            <pc:docMk/>
            <pc:sldMk cId="2228737019" sldId="331"/>
            <ac:picMk id="7" creationId="{ED96AB72-4673-429F-1A24-0C01F3247DDC}"/>
          </ac:picMkLst>
        </pc:picChg>
      </pc:sldChg>
      <pc:sldChg chg="addSp delSp modSp del">
        <pc:chgData name="Tyler Hill" userId="0aec3058-3a0e-41f4-8a79-70ee5269fbdf" providerId="ADAL" clId="{A4A8AFCC-6C37-4026-A1B9-20C123B2FDFA}" dt="2022-07-16T17:00:47.254" v="65" actId="47"/>
        <pc:sldMkLst>
          <pc:docMk/>
          <pc:sldMk cId="869341905" sldId="332"/>
        </pc:sldMkLst>
        <pc:spChg chg="del">
          <ac:chgData name="Tyler Hill" userId="0aec3058-3a0e-41f4-8a79-70ee5269fbdf" providerId="ADAL" clId="{A4A8AFCC-6C37-4026-A1B9-20C123B2FDFA}" dt="2022-07-16T16:57:29.663" v="34"/>
          <ac:spMkLst>
            <pc:docMk/>
            <pc:sldMk cId="869341905" sldId="332"/>
            <ac:spMk id="9" creationId="{B485CA67-2D81-4DAB-928E-FF57B418478C}"/>
          </ac:spMkLst>
        </pc:spChg>
        <pc:picChg chg="add mod">
          <ac:chgData name="Tyler Hill" userId="0aec3058-3a0e-41f4-8a79-70ee5269fbdf" providerId="ADAL" clId="{A4A8AFCC-6C37-4026-A1B9-20C123B2FDFA}" dt="2022-07-16T16:57:29.663" v="34"/>
          <ac:picMkLst>
            <pc:docMk/>
            <pc:sldMk cId="869341905" sldId="332"/>
            <ac:picMk id="7" creationId="{CF6F376F-3816-1EDF-A3E3-28BA141BB031}"/>
          </ac:picMkLst>
        </pc:picChg>
      </pc:sldChg>
      <pc:sldChg chg="addSp delSp modSp del">
        <pc:chgData name="Tyler Hill" userId="0aec3058-3a0e-41f4-8a79-70ee5269fbdf" providerId="ADAL" clId="{A4A8AFCC-6C37-4026-A1B9-20C123B2FDFA}" dt="2022-07-16T17:00:47.746" v="66" actId="47"/>
        <pc:sldMkLst>
          <pc:docMk/>
          <pc:sldMk cId="2362329140" sldId="333"/>
        </pc:sldMkLst>
        <pc:spChg chg="del">
          <ac:chgData name="Tyler Hill" userId="0aec3058-3a0e-41f4-8a79-70ee5269fbdf" providerId="ADAL" clId="{A4A8AFCC-6C37-4026-A1B9-20C123B2FDFA}" dt="2022-07-16T16:57:22.754" v="32"/>
          <ac:spMkLst>
            <pc:docMk/>
            <pc:sldMk cId="2362329140" sldId="333"/>
            <ac:spMk id="9" creationId="{B485CA67-2D81-4DAB-928E-FF57B418478C}"/>
          </ac:spMkLst>
        </pc:spChg>
        <pc:picChg chg="add mod">
          <ac:chgData name="Tyler Hill" userId="0aec3058-3a0e-41f4-8a79-70ee5269fbdf" providerId="ADAL" clId="{A4A8AFCC-6C37-4026-A1B9-20C123B2FDFA}" dt="2022-07-16T16:57:22.754" v="32"/>
          <ac:picMkLst>
            <pc:docMk/>
            <pc:sldMk cId="2362329140" sldId="333"/>
            <ac:picMk id="7" creationId="{034AAED3-10A7-656B-3508-385ABDB91183}"/>
          </ac:picMkLst>
        </pc:picChg>
      </pc:sldChg>
      <pc:sldChg chg="addSp delSp modSp del">
        <pc:chgData name="Tyler Hill" userId="0aec3058-3a0e-41f4-8a79-70ee5269fbdf" providerId="ADAL" clId="{A4A8AFCC-6C37-4026-A1B9-20C123B2FDFA}" dt="2022-07-16T17:00:43.572" v="59" actId="47"/>
        <pc:sldMkLst>
          <pc:docMk/>
          <pc:sldMk cId="2792920587" sldId="334"/>
        </pc:sldMkLst>
        <pc:spChg chg="del">
          <ac:chgData name="Tyler Hill" userId="0aec3058-3a0e-41f4-8a79-70ee5269fbdf" providerId="ADAL" clId="{A4A8AFCC-6C37-4026-A1B9-20C123B2FDFA}" dt="2022-07-16T16:57:14.508" v="26"/>
          <ac:spMkLst>
            <pc:docMk/>
            <pc:sldMk cId="2792920587" sldId="334"/>
            <ac:spMk id="13" creationId="{D110F8E7-F1A6-4E61-8D13-B7C6264B7A40}"/>
          </ac:spMkLst>
        </pc:spChg>
        <pc:picChg chg="add mod">
          <ac:chgData name="Tyler Hill" userId="0aec3058-3a0e-41f4-8a79-70ee5269fbdf" providerId="ADAL" clId="{A4A8AFCC-6C37-4026-A1B9-20C123B2FDFA}" dt="2022-07-16T16:57:14.508" v="26"/>
          <ac:picMkLst>
            <pc:docMk/>
            <pc:sldMk cId="2792920587" sldId="334"/>
            <ac:picMk id="9" creationId="{6E6DD470-74A4-8910-D9A6-A6A8B1E57A66}"/>
          </ac:picMkLst>
        </pc:picChg>
      </pc:sldChg>
      <pc:sldChg chg="addSp delSp modSp del">
        <pc:chgData name="Tyler Hill" userId="0aec3058-3a0e-41f4-8a79-70ee5269fbdf" providerId="ADAL" clId="{A4A8AFCC-6C37-4026-A1B9-20C123B2FDFA}" dt="2022-07-16T17:00:48.251" v="67" actId="47"/>
        <pc:sldMkLst>
          <pc:docMk/>
          <pc:sldMk cId="375261435" sldId="335"/>
        </pc:sldMkLst>
        <pc:spChg chg="del">
          <ac:chgData name="Tyler Hill" userId="0aec3058-3a0e-41f4-8a79-70ee5269fbdf" providerId="ADAL" clId="{A4A8AFCC-6C37-4026-A1B9-20C123B2FDFA}" dt="2022-07-16T16:57:23.983" v="33"/>
          <ac:spMkLst>
            <pc:docMk/>
            <pc:sldMk cId="375261435" sldId="335"/>
            <ac:spMk id="9" creationId="{B485CA67-2D81-4DAB-928E-FF57B418478C}"/>
          </ac:spMkLst>
        </pc:spChg>
        <pc:picChg chg="add mod">
          <ac:chgData name="Tyler Hill" userId="0aec3058-3a0e-41f4-8a79-70ee5269fbdf" providerId="ADAL" clId="{A4A8AFCC-6C37-4026-A1B9-20C123B2FDFA}" dt="2022-07-16T16:57:23.983" v="33"/>
          <ac:picMkLst>
            <pc:docMk/>
            <pc:sldMk cId="375261435" sldId="335"/>
            <ac:picMk id="7" creationId="{46F1D577-2244-4187-6511-B989C44CE606}"/>
          </ac:picMkLst>
        </pc:pic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6.xlsx"/><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207433201023974"/>
          <c:h val="0.57884390396776741"/>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Sheet1!$A$2:$A$263</c:f>
              <c:numCache>
                <c:formatCode>m/d/yyyy</c:formatCode>
                <c:ptCount val="262"/>
                <c:pt idx="0">
                  <c:v>44377</c:v>
                </c:pt>
                <c:pt idx="1">
                  <c:v>44378</c:v>
                </c:pt>
                <c:pt idx="2">
                  <c:v>44379</c:v>
                </c:pt>
                <c:pt idx="3">
                  <c:v>44382</c:v>
                </c:pt>
                <c:pt idx="4">
                  <c:v>44383</c:v>
                </c:pt>
                <c:pt idx="5">
                  <c:v>44384</c:v>
                </c:pt>
                <c:pt idx="6">
                  <c:v>44385</c:v>
                </c:pt>
                <c:pt idx="7">
                  <c:v>44386</c:v>
                </c:pt>
                <c:pt idx="8">
                  <c:v>44389</c:v>
                </c:pt>
                <c:pt idx="9">
                  <c:v>44390</c:v>
                </c:pt>
                <c:pt idx="10">
                  <c:v>44391</c:v>
                </c:pt>
                <c:pt idx="11">
                  <c:v>44392</c:v>
                </c:pt>
                <c:pt idx="12">
                  <c:v>44393</c:v>
                </c:pt>
                <c:pt idx="13">
                  <c:v>44396</c:v>
                </c:pt>
                <c:pt idx="14">
                  <c:v>44397</c:v>
                </c:pt>
                <c:pt idx="15">
                  <c:v>44398</c:v>
                </c:pt>
                <c:pt idx="16">
                  <c:v>44399</c:v>
                </c:pt>
                <c:pt idx="17">
                  <c:v>44400</c:v>
                </c:pt>
                <c:pt idx="18">
                  <c:v>44403</c:v>
                </c:pt>
                <c:pt idx="19">
                  <c:v>44404</c:v>
                </c:pt>
                <c:pt idx="20">
                  <c:v>44405</c:v>
                </c:pt>
                <c:pt idx="21">
                  <c:v>44406</c:v>
                </c:pt>
                <c:pt idx="22">
                  <c:v>44407</c:v>
                </c:pt>
                <c:pt idx="23">
                  <c:v>44410</c:v>
                </c:pt>
                <c:pt idx="24">
                  <c:v>44411</c:v>
                </c:pt>
                <c:pt idx="25">
                  <c:v>44412</c:v>
                </c:pt>
                <c:pt idx="26">
                  <c:v>44413</c:v>
                </c:pt>
                <c:pt idx="27">
                  <c:v>44414</c:v>
                </c:pt>
                <c:pt idx="28">
                  <c:v>44417</c:v>
                </c:pt>
                <c:pt idx="29">
                  <c:v>44418</c:v>
                </c:pt>
                <c:pt idx="30">
                  <c:v>44419</c:v>
                </c:pt>
                <c:pt idx="31">
                  <c:v>44420</c:v>
                </c:pt>
                <c:pt idx="32">
                  <c:v>44421</c:v>
                </c:pt>
                <c:pt idx="33">
                  <c:v>44424</c:v>
                </c:pt>
                <c:pt idx="34">
                  <c:v>44425</c:v>
                </c:pt>
                <c:pt idx="35">
                  <c:v>44426</c:v>
                </c:pt>
                <c:pt idx="36">
                  <c:v>44427</c:v>
                </c:pt>
                <c:pt idx="37">
                  <c:v>44428</c:v>
                </c:pt>
                <c:pt idx="38">
                  <c:v>44431</c:v>
                </c:pt>
                <c:pt idx="39">
                  <c:v>44432</c:v>
                </c:pt>
                <c:pt idx="40">
                  <c:v>44433</c:v>
                </c:pt>
                <c:pt idx="41">
                  <c:v>44434</c:v>
                </c:pt>
                <c:pt idx="42">
                  <c:v>44435</c:v>
                </c:pt>
                <c:pt idx="43">
                  <c:v>44438</c:v>
                </c:pt>
                <c:pt idx="44">
                  <c:v>44439</c:v>
                </c:pt>
                <c:pt idx="45">
                  <c:v>44440</c:v>
                </c:pt>
                <c:pt idx="46">
                  <c:v>44441</c:v>
                </c:pt>
                <c:pt idx="47">
                  <c:v>44442</c:v>
                </c:pt>
                <c:pt idx="48">
                  <c:v>44445</c:v>
                </c:pt>
                <c:pt idx="49">
                  <c:v>44446</c:v>
                </c:pt>
                <c:pt idx="50">
                  <c:v>44447</c:v>
                </c:pt>
                <c:pt idx="51">
                  <c:v>44448</c:v>
                </c:pt>
                <c:pt idx="52">
                  <c:v>44449</c:v>
                </c:pt>
                <c:pt idx="53">
                  <c:v>44452</c:v>
                </c:pt>
                <c:pt idx="54">
                  <c:v>44453</c:v>
                </c:pt>
                <c:pt idx="55">
                  <c:v>44454</c:v>
                </c:pt>
                <c:pt idx="56">
                  <c:v>44455</c:v>
                </c:pt>
                <c:pt idx="57">
                  <c:v>44456</c:v>
                </c:pt>
                <c:pt idx="58">
                  <c:v>44459</c:v>
                </c:pt>
                <c:pt idx="59">
                  <c:v>44460</c:v>
                </c:pt>
                <c:pt idx="60">
                  <c:v>44461</c:v>
                </c:pt>
                <c:pt idx="61">
                  <c:v>44462</c:v>
                </c:pt>
                <c:pt idx="62">
                  <c:v>44463</c:v>
                </c:pt>
                <c:pt idx="63">
                  <c:v>44466</c:v>
                </c:pt>
                <c:pt idx="64">
                  <c:v>44467</c:v>
                </c:pt>
                <c:pt idx="65">
                  <c:v>44468</c:v>
                </c:pt>
                <c:pt idx="66">
                  <c:v>44469</c:v>
                </c:pt>
                <c:pt idx="67">
                  <c:v>44470</c:v>
                </c:pt>
                <c:pt idx="68">
                  <c:v>44473</c:v>
                </c:pt>
                <c:pt idx="69">
                  <c:v>44474</c:v>
                </c:pt>
                <c:pt idx="70">
                  <c:v>44475</c:v>
                </c:pt>
                <c:pt idx="71">
                  <c:v>44476</c:v>
                </c:pt>
                <c:pt idx="72">
                  <c:v>44477</c:v>
                </c:pt>
                <c:pt idx="73">
                  <c:v>44480</c:v>
                </c:pt>
                <c:pt idx="74">
                  <c:v>44481</c:v>
                </c:pt>
                <c:pt idx="75">
                  <c:v>44482</c:v>
                </c:pt>
                <c:pt idx="76">
                  <c:v>44483</c:v>
                </c:pt>
                <c:pt idx="77">
                  <c:v>44484</c:v>
                </c:pt>
                <c:pt idx="78">
                  <c:v>44487</c:v>
                </c:pt>
                <c:pt idx="79">
                  <c:v>44488</c:v>
                </c:pt>
                <c:pt idx="80">
                  <c:v>44489</c:v>
                </c:pt>
                <c:pt idx="81">
                  <c:v>44490</c:v>
                </c:pt>
                <c:pt idx="82">
                  <c:v>44491</c:v>
                </c:pt>
                <c:pt idx="83">
                  <c:v>44494</c:v>
                </c:pt>
                <c:pt idx="84">
                  <c:v>44495</c:v>
                </c:pt>
                <c:pt idx="85">
                  <c:v>44496</c:v>
                </c:pt>
                <c:pt idx="86">
                  <c:v>44497</c:v>
                </c:pt>
                <c:pt idx="87">
                  <c:v>44498</c:v>
                </c:pt>
                <c:pt idx="88">
                  <c:v>44501</c:v>
                </c:pt>
                <c:pt idx="89">
                  <c:v>44502</c:v>
                </c:pt>
                <c:pt idx="90">
                  <c:v>44503</c:v>
                </c:pt>
                <c:pt idx="91">
                  <c:v>44504</c:v>
                </c:pt>
                <c:pt idx="92">
                  <c:v>44505</c:v>
                </c:pt>
                <c:pt idx="93">
                  <c:v>44508</c:v>
                </c:pt>
                <c:pt idx="94">
                  <c:v>44509</c:v>
                </c:pt>
                <c:pt idx="95">
                  <c:v>44510</c:v>
                </c:pt>
                <c:pt idx="96">
                  <c:v>44511</c:v>
                </c:pt>
                <c:pt idx="97">
                  <c:v>44512</c:v>
                </c:pt>
                <c:pt idx="98">
                  <c:v>44515</c:v>
                </c:pt>
                <c:pt idx="99">
                  <c:v>44516</c:v>
                </c:pt>
                <c:pt idx="100">
                  <c:v>44517</c:v>
                </c:pt>
                <c:pt idx="101">
                  <c:v>44518</c:v>
                </c:pt>
                <c:pt idx="102">
                  <c:v>44519</c:v>
                </c:pt>
                <c:pt idx="103">
                  <c:v>44522</c:v>
                </c:pt>
                <c:pt idx="104">
                  <c:v>44523</c:v>
                </c:pt>
                <c:pt idx="105">
                  <c:v>44524</c:v>
                </c:pt>
                <c:pt idx="106">
                  <c:v>44525</c:v>
                </c:pt>
                <c:pt idx="107">
                  <c:v>44526</c:v>
                </c:pt>
                <c:pt idx="108">
                  <c:v>44529</c:v>
                </c:pt>
                <c:pt idx="109">
                  <c:v>44530</c:v>
                </c:pt>
                <c:pt idx="110">
                  <c:v>44531</c:v>
                </c:pt>
                <c:pt idx="111">
                  <c:v>44532</c:v>
                </c:pt>
                <c:pt idx="112">
                  <c:v>44533</c:v>
                </c:pt>
                <c:pt idx="113">
                  <c:v>44536</c:v>
                </c:pt>
                <c:pt idx="114">
                  <c:v>44537</c:v>
                </c:pt>
                <c:pt idx="115">
                  <c:v>44538</c:v>
                </c:pt>
                <c:pt idx="116">
                  <c:v>44539</c:v>
                </c:pt>
                <c:pt idx="117">
                  <c:v>44540</c:v>
                </c:pt>
                <c:pt idx="118">
                  <c:v>44543</c:v>
                </c:pt>
                <c:pt idx="119">
                  <c:v>44544</c:v>
                </c:pt>
                <c:pt idx="120">
                  <c:v>44545</c:v>
                </c:pt>
                <c:pt idx="121">
                  <c:v>44546</c:v>
                </c:pt>
                <c:pt idx="122">
                  <c:v>44547</c:v>
                </c:pt>
                <c:pt idx="123">
                  <c:v>44550</c:v>
                </c:pt>
                <c:pt idx="124">
                  <c:v>44551</c:v>
                </c:pt>
                <c:pt idx="125">
                  <c:v>44552</c:v>
                </c:pt>
                <c:pt idx="126">
                  <c:v>44553</c:v>
                </c:pt>
                <c:pt idx="127">
                  <c:v>44554</c:v>
                </c:pt>
                <c:pt idx="128">
                  <c:v>44557</c:v>
                </c:pt>
                <c:pt idx="129">
                  <c:v>44558</c:v>
                </c:pt>
                <c:pt idx="130">
                  <c:v>44559</c:v>
                </c:pt>
                <c:pt idx="131">
                  <c:v>44560</c:v>
                </c:pt>
                <c:pt idx="132">
                  <c:v>44561</c:v>
                </c:pt>
                <c:pt idx="133">
                  <c:v>44564</c:v>
                </c:pt>
                <c:pt idx="134">
                  <c:v>44565</c:v>
                </c:pt>
                <c:pt idx="135">
                  <c:v>44566</c:v>
                </c:pt>
                <c:pt idx="136">
                  <c:v>44567</c:v>
                </c:pt>
                <c:pt idx="137">
                  <c:v>44568</c:v>
                </c:pt>
                <c:pt idx="138">
                  <c:v>44571</c:v>
                </c:pt>
                <c:pt idx="139">
                  <c:v>44572</c:v>
                </c:pt>
                <c:pt idx="140">
                  <c:v>44573</c:v>
                </c:pt>
                <c:pt idx="141">
                  <c:v>44574</c:v>
                </c:pt>
                <c:pt idx="142">
                  <c:v>44575</c:v>
                </c:pt>
                <c:pt idx="143">
                  <c:v>44578</c:v>
                </c:pt>
                <c:pt idx="144">
                  <c:v>44579</c:v>
                </c:pt>
                <c:pt idx="145">
                  <c:v>44580</c:v>
                </c:pt>
                <c:pt idx="146">
                  <c:v>44581</c:v>
                </c:pt>
                <c:pt idx="147">
                  <c:v>44582</c:v>
                </c:pt>
                <c:pt idx="148">
                  <c:v>44585</c:v>
                </c:pt>
                <c:pt idx="149">
                  <c:v>44586</c:v>
                </c:pt>
                <c:pt idx="150">
                  <c:v>44587</c:v>
                </c:pt>
                <c:pt idx="151">
                  <c:v>44588</c:v>
                </c:pt>
                <c:pt idx="152">
                  <c:v>44589</c:v>
                </c:pt>
                <c:pt idx="153">
                  <c:v>44592</c:v>
                </c:pt>
                <c:pt idx="154">
                  <c:v>44593</c:v>
                </c:pt>
                <c:pt idx="155">
                  <c:v>44594</c:v>
                </c:pt>
                <c:pt idx="156">
                  <c:v>44595</c:v>
                </c:pt>
                <c:pt idx="157">
                  <c:v>44596</c:v>
                </c:pt>
                <c:pt idx="158">
                  <c:v>44599</c:v>
                </c:pt>
                <c:pt idx="159">
                  <c:v>44600</c:v>
                </c:pt>
                <c:pt idx="160">
                  <c:v>44601</c:v>
                </c:pt>
                <c:pt idx="161">
                  <c:v>44602</c:v>
                </c:pt>
                <c:pt idx="162">
                  <c:v>44603</c:v>
                </c:pt>
                <c:pt idx="163">
                  <c:v>44606</c:v>
                </c:pt>
                <c:pt idx="164">
                  <c:v>44607</c:v>
                </c:pt>
                <c:pt idx="165">
                  <c:v>44608</c:v>
                </c:pt>
                <c:pt idx="166">
                  <c:v>44609</c:v>
                </c:pt>
                <c:pt idx="167">
                  <c:v>44610</c:v>
                </c:pt>
                <c:pt idx="168">
                  <c:v>44613</c:v>
                </c:pt>
                <c:pt idx="169">
                  <c:v>44614</c:v>
                </c:pt>
                <c:pt idx="170">
                  <c:v>44615</c:v>
                </c:pt>
                <c:pt idx="171">
                  <c:v>44616</c:v>
                </c:pt>
                <c:pt idx="172">
                  <c:v>44617</c:v>
                </c:pt>
                <c:pt idx="173">
                  <c:v>44620</c:v>
                </c:pt>
                <c:pt idx="174">
                  <c:v>44621</c:v>
                </c:pt>
                <c:pt idx="175">
                  <c:v>44622</c:v>
                </c:pt>
                <c:pt idx="176">
                  <c:v>44623</c:v>
                </c:pt>
                <c:pt idx="177">
                  <c:v>44624</c:v>
                </c:pt>
                <c:pt idx="178">
                  <c:v>44627</c:v>
                </c:pt>
                <c:pt idx="179">
                  <c:v>44628</c:v>
                </c:pt>
                <c:pt idx="180">
                  <c:v>44629</c:v>
                </c:pt>
                <c:pt idx="181">
                  <c:v>44630</c:v>
                </c:pt>
                <c:pt idx="182">
                  <c:v>44631</c:v>
                </c:pt>
                <c:pt idx="183">
                  <c:v>44634</c:v>
                </c:pt>
                <c:pt idx="184">
                  <c:v>44635</c:v>
                </c:pt>
                <c:pt idx="185">
                  <c:v>44636</c:v>
                </c:pt>
                <c:pt idx="186">
                  <c:v>44637</c:v>
                </c:pt>
                <c:pt idx="187">
                  <c:v>44638</c:v>
                </c:pt>
                <c:pt idx="188">
                  <c:v>44641</c:v>
                </c:pt>
                <c:pt idx="189">
                  <c:v>44642</c:v>
                </c:pt>
                <c:pt idx="190">
                  <c:v>44643</c:v>
                </c:pt>
                <c:pt idx="191">
                  <c:v>44644</c:v>
                </c:pt>
                <c:pt idx="192">
                  <c:v>44645</c:v>
                </c:pt>
                <c:pt idx="193">
                  <c:v>44648</c:v>
                </c:pt>
                <c:pt idx="194">
                  <c:v>44649</c:v>
                </c:pt>
                <c:pt idx="195">
                  <c:v>44650</c:v>
                </c:pt>
                <c:pt idx="196">
                  <c:v>44651</c:v>
                </c:pt>
                <c:pt idx="197">
                  <c:v>44652</c:v>
                </c:pt>
                <c:pt idx="198">
                  <c:v>44655</c:v>
                </c:pt>
                <c:pt idx="199">
                  <c:v>44656</c:v>
                </c:pt>
                <c:pt idx="200">
                  <c:v>44657</c:v>
                </c:pt>
                <c:pt idx="201">
                  <c:v>44658</c:v>
                </c:pt>
                <c:pt idx="202">
                  <c:v>44659</c:v>
                </c:pt>
                <c:pt idx="203">
                  <c:v>44662</c:v>
                </c:pt>
                <c:pt idx="204">
                  <c:v>44663</c:v>
                </c:pt>
                <c:pt idx="205">
                  <c:v>44664</c:v>
                </c:pt>
                <c:pt idx="206">
                  <c:v>44665</c:v>
                </c:pt>
                <c:pt idx="207">
                  <c:v>44666</c:v>
                </c:pt>
                <c:pt idx="208">
                  <c:v>44669</c:v>
                </c:pt>
                <c:pt idx="209">
                  <c:v>44670</c:v>
                </c:pt>
                <c:pt idx="210">
                  <c:v>44671</c:v>
                </c:pt>
                <c:pt idx="211">
                  <c:v>44672</c:v>
                </c:pt>
                <c:pt idx="212">
                  <c:v>44673</c:v>
                </c:pt>
                <c:pt idx="213">
                  <c:v>44676</c:v>
                </c:pt>
                <c:pt idx="214">
                  <c:v>44677</c:v>
                </c:pt>
                <c:pt idx="215">
                  <c:v>44678</c:v>
                </c:pt>
                <c:pt idx="216">
                  <c:v>44679</c:v>
                </c:pt>
                <c:pt idx="217">
                  <c:v>44680</c:v>
                </c:pt>
                <c:pt idx="218">
                  <c:v>44683</c:v>
                </c:pt>
                <c:pt idx="219">
                  <c:v>44684</c:v>
                </c:pt>
                <c:pt idx="220">
                  <c:v>44685</c:v>
                </c:pt>
                <c:pt idx="221">
                  <c:v>44686</c:v>
                </c:pt>
                <c:pt idx="222">
                  <c:v>44687</c:v>
                </c:pt>
                <c:pt idx="223">
                  <c:v>44690</c:v>
                </c:pt>
                <c:pt idx="224">
                  <c:v>44691</c:v>
                </c:pt>
                <c:pt idx="225">
                  <c:v>44692</c:v>
                </c:pt>
                <c:pt idx="226">
                  <c:v>44693</c:v>
                </c:pt>
                <c:pt idx="227">
                  <c:v>44694</c:v>
                </c:pt>
                <c:pt idx="228">
                  <c:v>44697</c:v>
                </c:pt>
                <c:pt idx="229">
                  <c:v>44698</c:v>
                </c:pt>
                <c:pt idx="230">
                  <c:v>44699</c:v>
                </c:pt>
                <c:pt idx="231">
                  <c:v>44700</c:v>
                </c:pt>
                <c:pt idx="232">
                  <c:v>44701</c:v>
                </c:pt>
                <c:pt idx="233">
                  <c:v>44704</c:v>
                </c:pt>
                <c:pt idx="234">
                  <c:v>44705</c:v>
                </c:pt>
                <c:pt idx="235">
                  <c:v>44706</c:v>
                </c:pt>
                <c:pt idx="236">
                  <c:v>44707</c:v>
                </c:pt>
                <c:pt idx="237">
                  <c:v>44708</c:v>
                </c:pt>
                <c:pt idx="238">
                  <c:v>44711</c:v>
                </c:pt>
                <c:pt idx="239">
                  <c:v>44712</c:v>
                </c:pt>
                <c:pt idx="240">
                  <c:v>44713</c:v>
                </c:pt>
                <c:pt idx="241">
                  <c:v>44714</c:v>
                </c:pt>
                <c:pt idx="242">
                  <c:v>44715</c:v>
                </c:pt>
                <c:pt idx="243">
                  <c:v>44718</c:v>
                </c:pt>
                <c:pt idx="244">
                  <c:v>44719</c:v>
                </c:pt>
                <c:pt idx="245">
                  <c:v>44720</c:v>
                </c:pt>
                <c:pt idx="246">
                  <c:v>44721</c:v>
                </c:pt>
                <c:pt idx="247">
                  <c:v>44722</c:v>
                </c:pt>
                <c:pt idx="248">
                  <c:v>44725</c:v>
                </c:pt>
                <c:pt idx="249">
                  <c:v>44726</c:v>
                </c:pt>
                <c:pt idx="250">
                  <c:v>44727</c:v>
                </c:pt>
                <c:pt idx="251">
                  <c:v>44728</c:v>
                </c:pt>
                <c:pt idx="252">
                  <c:v>44729</c:v>
                </c:pt>
                <c:pt idx="253">
                  <c:v>44732</c:v>
                </c:pt>
                <c:pt idx="254">
                  <c:v>44733</c:v>
                </c:pt>
                <c:pt idx="255">
                  <c:v>44734</c:v>
                </c:pt>
                <c:pt idx="256">
                  <c:v>44735</c:v>
                </c:pt>
                <c:pt idx="257">
                  <c:v>44736</c:v>
                </c:pt>
                <c:pt idx="258">
                  <c:v>44739</c:v>
                </c:pt>
                <c:pt idx="259">
                  <c:v>44740</c:v>
                </c:pt>
                <c:pt idx="260">
                  <c:v>44741</c:v>
                </c:pt>
                <c:pt idx="261">
                  <c:v>44742</c:v>
                </c:pt>
              </c:numCache>
            </c:numRef>
          </c:cat>
          <c:val>
            <c:numRef>
              <c:f>Sheet1!$D$2:$D$263</c:f>
              <c:numCache>
                <c:formatCode>General</c:formatCode>
                <c:ptCount val="262"/>
                <c:pt idx="196">
                  <c:v>400</c:v>
                </c:pt>
                <c:pt idx="197">
                  <c:v>400</c:v>
                </c:pt>
                <c:pt idx="198">
                  <c:v>400</c:v>
                </c:pt>
                <c:pt idx="199">
                  <c:v>400</c:v>
                </c:pt>
                <c:pt idx="200">
                  <c:v>400</c:v>
                </c:pt>
                <c:pt idx="201">
                  <c:v>400</c:v>
                </c:pt>
                <c:pt idx="202">
                  <c:v>400</c:v>
                </c:pt>
                <c:pt idx="203">
                  <c:v>400</c:v>
                </c:pt>
                <c:pt idx="204">
                  <c:v>400</c:v>
                </c:pt>
                <c:pt idx="205">
                  <c:v>400</c:v>
                </c:pt>
                <c:pt idx="206">
                  <c:v>400</c:v>
                </c:pt>
                <c:pt idx="207">
                  <c:v>400</c:v>
                </c:pt>
                <c:pt idx="208">
                  <c:v>400</c:v>
                </c:pt>
                <c:pt idx="209">
                  <c:v>400</c:v>
                </c:pt>
                <c:pt idx="210">
                  <c:v>400</c:v>
                </c:pt>
                <c:pt idx="211">
                  <c:v>400</c:v>
                </c:pt>
                <c:pt idx="212">
                  <c:v>400</c:v>
                </c:pt>
                <c:pt idx="213">
                  <c:v>400</c:v>
                </c:pt>
                <c:pt idx="214">
                  <c:v>400</c:v>
                </c:pt>
                <c:pt idx="215">
                  <c:v>400</c:v>
                </c:pt>
                <c:pt idx="216">
                  <c:v>400</c:v>
                </c:pt>
                <c:pt idx="217">
                  <c:v>400</c:v>
                </c:pt>
                <c:pt idx="218">
                  <c:v>400</c:v>
                </c:pt>
                <c:pt idx="219">
                  <c:v>400</c:v>
                </c:pt>
                <c:pt idx="220">
                  <c:v>400</c:v>
                </c:pt>
                <c:pt idx="221">
                  <c:v>400</c:v>
                </c:pt>
                <c:pt idx="222">
                  <c:v>400</c:v>
                </c:pt>
                <c:pt idx="223">
                  <c:v>400</c:v>
                </c:pt>
                <c:pt idx="224">
                  <c:v>400</c:v>
                </c:pt>
                <c:pt idx="225">
                  <c:v>400</c:v>
                </c:pt>
                <c:pt idx="226">
                  <c:v>400</c:v>
                </c:pt>
                <c:pt idx="227">
                  <c:v>400</c:v>
                </c:pt>
                <c:pt idx="228">
                  <c:v>400</c:v>
                </c:pt>
                <c:pt idx="229">
                  <c:v>400</c:v>
                </c:pt>
                <c:pt idx="230">
                  <c:v>400</c:v>
                </c:pt>
                <c:pt idx="231">
                  <c:v>400</c:v>
                </c:pt>
                <c:pt idx="232">
                  <c:v>400</c:v>
                </c:pt>
                <c:pt idx="233">
                  <c:v>400</c:v>
                </c:pt>
                <c:pt idx="234">
                  <c:v>400</c:v>
                </c:pt>
                <c:pt idx="235">
                  <c:v>400</c:v>
                </c:pt>
                <c:pt idx="236">
                  <c:v>400</c:v>
                </c:pt>
                <c:pt idx="237">
                  <c:v>400</c:v>
                </c:pt>
                <c:pt idx="238">
                  <c:v>400</c:v>
                </c:pt>
                <c:pt idx="239">
                  <c:v>400</c:v>
                </c:pt>
                <c:pt idx="240">
                  <c:v>400</c:v>
                </c:pt>
                <c:pt idx="241">
                  <c:v>400</c:v>
                </c:pt>
                <c:pt idx="242">
                  <c:v>400</c:v>
                </c:pt>
                <c:pt idx="243">
                  <c:v>400</c:v>
                </c:pt>
                <c:pt idx="244">
                  <c:v>400</c:v>
                </c:pt>
                <c:pt idx="245">
                  <c:v>400</c:v>
                </c:pt>
                <c:pt idx="246">
                  <c:v>400</c:v>
                </c:pt>
                <c:pt idx="247">
                  <c:v>400</c:v>
                </c:pt>
                <c:pt idx="248">
                  <c:v>400</c:v>
                </c:pt>
                <c:pt idx="249">
                  <c:v>400</c:v>
                </c:pt>
                <c:pt idx="250">
                  <c:v>400</c:v>
                </c:pt>
                <c:pt idx="251">
                  <c:v>400</c:v>
                </c:pt>
                <c:pt idx="252">
                  <c:v>400</c:v>
                </c:pt>
                <c:pt idx="253">
                  <c:v>400</c:v>
                </c:pt>
                <c:pt idx="254">
                  <c:v>400</c:v>
                </c:pt>
                <c:pt idx="255">
                  <c:v>400</c:v>
                </c:pt>
                <c:pt idx="256">
                  <c:v>400</c:v>
                </c:pt>
                <c:pt idx="257">
                  <c:v>400</c:v>
                </c:pt>
                <c:pt idx="258">
                  <c:v>400</c:v>
                </c:pt>
                <c:pt idx="259">
                  <c:v>400</c:v>
                </c:pt>
                <c:pt idx="260">
                  <c:v>400</c:v>
                </c:pt>
                <c:pt idx="261">
                  <c:v>400</c:v>
                </c:pt>
              </c:numCache>
            </c:numRef>
          </c:val>
          <c:extLst>
            <c:ext xmlns:c16="http://schemas.microsoft.com/office/drawing/2014/chart" uri="{C3380CC4-5D6E-409C-BE32-E72D297353CC}">
              <c16:uniqueId val="{00000000-1C90-464E-8251-B838E7F4EA44}"/>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Sheet1!$A$2:$A$263</c:f>
              <c:numCache>
                <c:formatCode>m/d/yyyy</c:formatCode>
                <c:ptCount val="262"/>
                <c:pt idx="0">
                  <c:v>44377</c:v>
                </c:pt>
                <c:pt idx="1">
                  <c:v>44378</c:v>
                </c:pt>
                <c:pt idx="2">
                  <c:v>44379</c:v>
                </c:pt>
                <c:pt idx="3">
                  <c:v>44382</c:v>
                </c:pt>
                <c:pt idx="4">
                  <c:v>44383</c:v>
                </c:pt>
                <c:pt idx="5">
                  <c:v>44384</c:v>
                </c:pt>
                <c:pt idx="6">
                  <c:v>44385</c:v>
                </c:pt>
                <c:pt idx="7">
                  <c:v>44386</c:v>
                </c:pt>
                <c:pt idx="8">
                  <c:v>44389</c:v>
                </c:pt>
                <c:pt idx="9">
                  <c:v>44390</c:v>
                </c:pt>
                <c:pt idx="10">
                  <c:v>44391</c:v>
                </c:pt>
                <c:pt idx="11">
                  <c:v>44392</c:v>
                </c:pt>
                <c:pt idx="12">
                  <c:v>44393</c:v>
                </c:pt>
                <c:pt idx="13">
                  <c:v>44396</c:v>
                </c:pt>
                <c:pt idx="14">
                  <c:v>44397</c:v>
                </c:pt>
                <c:pt idx="15">
                  <c:v>44398</c:v>
                </c:pt>
                <c:pt idx="16">
                  <c:v>44399</c:v>
                </c:pt>
                <c:pt idx="17">
                  <c:v>44400</c:v>
                </c:pt>
                <c:pt idx="18">
                  <c:v>44403</c:v>
                </c:pt>
                <c:pt idx="19">
                  <c:v>44404</c:v>
                </c:pt>
                <c:pt idx="20">
                  <c:v>44405</c:v>
                </c:pt>
                <c:pt idx="21">
                  <c:v>44406</c:v>
                </c:pt>
                <c:pt idx="22">
                  <c:v>44407</c:v>
                </c:pt>
                <c:pt idx="23">
                  <c:v>44410</c:v>
                </c:pt>
                <c:pt idx="24">
                  <c:v>44411</c:v>
                </c:pt>
                <c:pt idx="25">
                  <c:v>44412</c:v>
                </c:pt>
                <c:pt idx="26">
                  <c:v>44413</c:v>
                </c:pt>
                <c:pt idx="27">
                  <c:v>44414</c:v>
                </c:pt>
                <c:pt idx="28">
                  <c:v>44417</c:v>
                </c:pt>
                <c:pt idx="29">
                  <c:v>44418</c:v>
                </c:pt>
                <c:pt idx="30">
                  <c:v>44419</c:v>
                </c:pt>
                <c:pt idx="31">
                  <c:v>44420</c:v>
                </c:pt>
                <c:pt idx="32">
                  <c:v>44421</c:v>
                </c:pt>
                <c:pt idx="33">
                  <c:v>44424</c:v>
                </c:pt>
                <c:pt idx="34">
                  <c:v>44425</c:v>
                </c:pt>
                <c:pt idx="35">
                  <c:v>44426</c:v>
                </c:pt>
                <c:pt idx="36">
                  <c:v>44427</c:v>
                </c:pt>
                <c:pt idx="37">
                  <c:v>44428</c:v>
                </c:pt>
                <c:pt idx="38">
                  <c:v>44431</c:v>
                </c:pt>
                <c:pt idx="39">
                  <c:v>44432</c:v>
                </c:pt>
                <c:pt idx="40">
                  <c:v>44433</c:v>
                </c:pt>
                <c:pt idx="41">
                  <c:v>44434</c:v>
                </c:pt>
                <c:pt idx="42">
                  <c:v>44435</c:v>
                </c:pt>
                <c:pt idx="43">
                  <c:v>44438</c:v>
                </c:pt>
                <c:pt idx="44">
                  <c:v>44439</c:v>
                </c:pt>
                <c:pt idx="45">
                  <c:v>44440</c:v>
                </c:pt>
                <c:pt idx="46">
                  <c:v>44441</c:v>
                </c:pt>
                <c:pt idx="47">
                  <c:v>44442</c:v>
                </c:pt>
                <c:pt idx="48">
                  <c:v>44445</c:v>
                </c:pt>
                <c:pt idx="49">
                  <c:v>44446</c:v>
                </c:pt>
                <c:pt idx="50">
                  <c:v>44447</c:v>
                </c:pt>
                <c:pt idx="51">
                  <c:v>44448</c:v>
                </c:pt>
                <c:pt idx="52">
                  <c:v>44449</c:v>
                </c:pt>
                <c:pt idx="53">
                  <c:v>44452</c:v>
                </c:pt>
                <c:pt idx="54">
                  <c:v>44453</c:v>
                </c:pt>
                <c:pt idx="55">
                  <c:v>44454</c:v>
                </c:pt>
                <c:pt idx="56">
                  <c:v>44455</c:v>
                </c:pt>
                <c:pt idx="57">
                  <c:v>44456</c:v>
                </c:pt>
                <c:pt idx="58">
                  <c:v>44459</c:v>
                </c:pt>
                <c:pt idx="59">
                  <c:v>44460</c:v>
                </c:pt>
                <c:pt idx="60">
                  <c:v>44461</c:v>
                </c:pt>
                <c:pt idx="61">
                  <c:v>44462</c:v>
                </c:pt>
                <c:pt idx="62">
                  <c:v>44463</c:v>
                </c:pt>
                <c:pt idx="63">
                  <c:v>44466</c:v>
                </c:pt>
                <c:pt idx="64">
                  <c:v>44467</c:v>
                </c:pt>
                <c:pt idx="65">
                  <c:v>44468</c:v>
                </c:pt>
                <c:pt idx="66">
                  <c:v>44469</c:v>
                </c:pt>
                <c:pt idx="67">
                  <c:v>44470</c:v>
                </c:pt>
                <c:pt idx="68">
                  <c:v>44473</c:v>
                </c:pt>
                <c:pt idx="69">
                  <c:v>44474</c:v>
                </c:pt>
                <c:pt idx="70">
                  <c:v>44475</c:v>
                </c:pt>
                <c:pt idx="71">
                  <c:v>44476</c:v>
                </c:pt>
                <c:pt idx="72">
                  <c:v>44477</c:v>
                </c:pt>
                <c:pt idx="73">
                  <c:v>44480</c:v>
                </c:pt>
                <c:pt idx="74">
                  <c:v>44481</c:v>
                </c:pt>
                <c:pt idx="75">
                  <c:v>44482</c:v>
                </c:pt>
                <c:pt idx="76">
                  <c:v>44483</c:v>
                </c:pt>
                <c:pt idx="77">
                  <c:v>44484</c:v>
                </c:pt>
                <c:pt idx="78">
                  <c:v>44487</c:v>
                </c:pt>
                <c:pt idx="79">
                  <c:v>44488</c:v>
                </c:pt>
                <c:pt idx="80">
                  <c:v>44489</c:v>
                </c:pt>
                <c:pt idx="81">
                  <c:v>44490</c:v>
                </c:pt>
                <c:pt idx="82">
                  <c:v>44491</c:v>
                </c:pt>
                <c:pt idx="83">
                  <c:v>44494</c:v>
                </c:pt>
                <c:pt idx="84">
                  <c:v>44495</c:v>
                </c:pt>
                <c:pt idx="85">
                  <c:v>44496</c:v>
                </c:pt>
                <c:pt idx="86">
                  <c:v>44497</c:v>
                </c:pt>
                <c:pt idx="87">
                  <c:v>44498</c:v>
                </c:pt>
                <c:pt idx="88">
                  <c:v>44501</c:v>
                </c:pt>
                <c:pt idx="89">
                  <c:v>44502</c:v>
                </c:pt>
                <c:pt idx="90">
                  <c:v>44503</c:v>
                </c:pt>
                <c:pt idx="91">
                  <c:v>44504</c:v>
                </c:pt>
                <c:pt idx="92">
                  <c:v>44505</c:v>
                </c:pt>
                <c:pt idx="93">
                  <c:v>44508</c:v>
                </c:pt>
                <c:pt idx="94">
                  <c:v>44509</c:v>
                </c:pt>
                <c:pt idx="95">
                  <c:v>44510</c:v>
                </c:pt>
                <c:pt idx="96">
                  <c:v>44511</c:v>
                </c:pt>
                <c:pt idx="97">
                  <c:v>44512</c:v>
                </c:pt>
                <c:pt idx="98">
                  <c:v>44515</c:v>
                </c:pt>
                <c:pt idx="99">
                  <c:v>44516</c:v>
                </c:pt>
                <c:pt idx="100">
                  <c:v>44517</c:v>
                </c:pt>
                <c:pt idx="101">
                  <c:v>44518</c:v>
                </c:pt>
                <c:pt idx="102">
                  <c:v>44519</c:v>
                </c:pt>
                <c:pt idx="103">
                  <c:v>44522</c:v>
                </c:pt>
                <c:pt idx="104">
                  <c:v>44523</c:v>
                </c:pt>
                <c:pt idx="105">
                  <c:v>44524</c:v>
                </c:pt>
                <c:pt idx="106">
                  <c:v>44525</c:v>
                </c:pt>
                <c:pt idx="107">
                  <c:v>44526</c:v>
                </c:pt>
                <c:pt idx="108">
                  <c:v>44529</c:v>
                </c:pt>
                <c:pt idx="109">
                  <c:v>44530</c:v>
                </c:pt>
                <c:pt idx="110">
                  <c:v>44531</c:v>
                </c:pt>
                <c:pt idx="111">
                  <c:v>44532</c:v>
                </c:pt>
                <c:pt idx="112">
                  <c:v>44533</c:v>
                </c:pt>
                <c:pt idx="113">
                  <c:v>44536</c:v>
                </c:pt>
                <c:pt idx="114">
                  <c:v>44537</c:v>
                </c:pt>
                <c:pt idx="115">
                  <c:v>44538</c:v>
                </c:pt>
                <c:pt idx="116">
                  <c:v>44539</c:v>
                </c:pt>
                <c:pt idx="117">
                  <c:v>44540</c:v>
                </c:pt>
                <c:pt idx="118">
                  <c:v>44543</c:v>
                </c:pt>
                <c:pt idx="119">
                  <c:v>44544</c:v>
                </c:pt>
                <c:pt idx="120">
                  <c:v>44545</c:v>
                </c:pt>
                <c:pt idx="121">
                  <c:v>44546</c:v>
                </c:pt>
                <c:pt idx="122">
                  <c:v>44547</c:v>
                </c:pt>
                <c:pt idx="123">
                  <c:v>44550</c:v>
                </c:pt>
                <c:pt idx="124">
                  <c:v>44551</c:v>
                </c:pt>
                <c:pt idx="125">
                  <c:v>44552</c:v>
                </c:pt>
                <c:pt idx="126">
                  <c:v>44553</c:v>
                </c:pt>
                <c:pt idx="127">
                  <c:v>44554</c:v>
                </c:pt>
                <c:pt idx="128">
                  <c:v>44557</c:v>
                </c:pt>
                <c:pt idx="129">
                  <c:v>44558</c:v>
                </c:pt>
                <c:pt idx="130">
                  <c:v>44559</c:v>
                </c:pt>
                <c:pt idx="131">
                  <c:v>44560</c:v>
                </c:pt>
                <c:pt idx="132">
                  <c:v>44561</c:v>
                </c:pt>
                <c:pt idx="133">
                  <c:v>44564</c:v>
                </c:pt>
                <c:pt idx="134">
                  <c:v>44565</c:v>
                </c:pt>
                <c:pt idx="135">
                  <c:v>44566</c:v>
                </c:pt>
                <c:pt idx="136">
                  <c:v>44567</c:v>
                </c:pt>
                <c:pt idx="137">
                  <c:v>44568</c:v>
                </c:pt>
                <c:pt idx="138">
                  <c:v>44571</c:v>
                </c:pt>
                <c:pt idx="139">
                  <c:v>44572</c:v>
                </c:pt>
                <c:pt idx="140">
                  <c:v>44573</c:v>
                </c:pt>
                <c:pt idx="141">
                  <c:v>44574</c:v>
                </c:pt>
                <c:pt idx="142">
                  <c:v>44575</c:v>
                </c:pt>
                <c:pt idx="143">
                  <c:v>44578</c:v>
                </c:pt>
                <c:pt idx="144">
                  <c:v>44579</c:v>
                </c:pt>
                <c:pt idx="145">
                  <c:v>44580</c:v>
                </c:pt>
                <c:pt idx="146">
                  <c:v>44581</c:v>
                </c:pt>
                <c:pt idx="147">
                  <c:v>44582</c:v>
                </c:pt>
                <c:pt idx="148">
                  <c:v>44585</c:v>
                </c:pt>
                <c:pt idx="149">
                  <c:v>44586</c:v>
                </c:pt>
                <c:pt idx="150">
                  <c:v>44587</c:v>
                </c:pt>
                <c:pt idx="151">
                  <c:v>44588</c:v>
                </c:pt>
                <c:pt idx="152">
                  <c:v>44589</c:v>
                </c:pt>
                <c:pt idx="153">
                  <c:v>44592</c:v>
                </c:pt>
                <c:pt idx="154">
                  <c:v>44593</c:v>
                </c:pt>
                <c:pt idx="155">
                  <c:v>44594</c:v>
                </c:pt>
                <c:pt idx="156">
                  <c:v>44595</c:v>
                </c:pt>
                <c:pt idx="157">
                  <c:v>44596</c:v>
                </c:pt>
                <c:pt idx="158">
                  <c:v>44599</c:v>
                </c:pt>
                <c:pt idx="159">
                  <c:v>44600</c:v>
                </c:pt>
                <c:pt idx="160">
                  <c:v>44601</c:v>
                </c:pt>
                <c:pt idx="161">
                  <c:v>44602</c:v>
                </c:pt>
                <c:pt idx="162">
                  <c:v>44603</c:v>
                </c:pt>
                <c:pt idx="163">
                  <c:v>44606</c:v>
                </c:pt>
                <c:pt idx="164">
                  <c:v>44607</c:v>
                </c:pt>
                <c:pt idx="165">
                  <c:v>44608</c:v>
                </c:pt>
                <c:pt idx="166">
                  <c:v>44609</c:v>
                </c:pt>
                <c:pt idx="167">
                  <c:v>44610</c:v>
                </c:pt>
                <c:pt idx="168">
                  <c:v>44613</c:v>
                </c:pt>
                <c:pt idx="169">
                  <c:v>44614</c:v>
                </c:pt>
                <c:pt idx="170">
                  <c:v>44615</c:v>
                </c:pt>
                <c:pt idx="171">
                  <c:v>44616</c:v>
                </c:pt>
                <c:pt idx="172">
                  <c:v>44617</c:v>
                </c:pt>
                <c:pt idx="173">
                  <c:v>44620</c:v>
                </c:pt>
                <c:pt idx="174">
                  <c:v>44621</c:v>
                </c:pt>
                <c:pt idx="175">
                  <c:v>44622</c:v>
                </c:pt>
                <c:pt idx="176">
                  <c:v>44623</c:v>
                </c:pt>
                <c:pt idx="177">
                  <c:v>44624</c:v>
                </c:pt>
                <c:pt idx="178">
                  <c:v>44627</c:v>
                </c:pt>
                <c:pt idx="179">
                  <c:v>44628</c:v>
                </c:pt>
                <c:pt idx="180">
                  <c:v>44629</c:v>
                </c:pt>
                <c:pt idx="181">
                  <c:v>44630</c:v>
                </c:pt>
                <c:pt idx="182">
                  <c:v>44631</c:v>
                </c:pt>
                <c:pt idx="183">
                  <c:v>44634</c:v>
                </c:pt>
                <c:pt idx="184">
                  <c:v>44635</c:v>
                </c:pt>
                <c:pt idx="185">
                  <c:v>44636</c:v>
                </c:pt>
                <c:pt idx="186">
                  <c:v>44637</c:v>
                </c:pt>
                <c:pt idx="187">
                  <c:v>44638</c:v>
                </c:pt>
                <c:pt idx="188">
                  <c:v>44641</c:v>
                </c:pt>
                <c:pt idx="189">
                  <c:v>44642</c:v>
                </c:pt>
                <c:pt idx="190">
                  <c:v>44643</c:v>
                </c:pt>
                <c:pt idx="191">
                  <c:v>44644</c:v>
                </c:pt>
                <c:pt idx="192">
                  <c:v>44645</c:v>
                </c:pt>
                <c:pt idx="193">
                  <c:v>44648</c:v>
                </c:pt>
                <c:pt idx="194">
                  <c:v>44649</c:v>
                </c:pt>
                <c:pt idx="195">
                  <c:v>44650</c:v>
                </c:pt>
                <c:pt idx="196">
                  <c:v>44651</c:v>
                </c:pt>
                <c:pt idx="197">
                  <c:v>44652</c:v>
                </c:pt>
                <c:pt idx="198">
                  <c:v>44655</c:v>
                </c:pt>
                <c:pt idx="199">
                  <c:v>44656</c:v>
                </c:pt>
                <c:pt idx="200">
                  <c:v>44657</c:v>
                </c:pt>
                <c:pt idx="201">
                  <c:v>44658</c:v>
                </c:pt>
                <c:pt idx="202">
                  <c:v>44659</c:v>
                </c:pt>
                <c:pt idx="203">
                  <c:v>44662</c:v>
                </c:pt>
                <c:pt idx="204">
                  <c:v>44663</c:v>
                </c:pt>
                <c:pt idx="205">
                  <c:v>44664</c:v>
                </c:pt>
                <c:pt idx="206">
                  <c:v>44665</c:v>
                </c:pt>
                <c:pt idx="207">
                  <c:v>44666</c:v>
                </c:pt>
                <c:pt idx="208">
                  <c:v>44669</c:v>
                </c:pt>
                <c:pt idx="209">
                  <c:v>44670</c:v>
                </c:pt>
                <c:pt idx="210">
                  <c:v>44671</c:v>
                </c:pt>
                <c:pt idx="211">
                  <c:v>44672</c:v>
                </c:pt>
                <c:pt idx="212">
                  <c:v>44673</c:v>
                </c:pt>
                <c:pt idx="213">
                  <c:v>44676</c:v>
                </c:pt>
                <c:pt idx="214">
                  <c:v>44677</c:v>
                </c:pt>
                <c:pt idx="215">
                  <c:v>44678</c:v>
                </c:pt>
                <c:pt idx="216">
                  <c:v>44679</c:v>
                </c:pt>
                <c:pt idx="217">
                  <c:v>44680</c:v>
                </c:pt>
                <c:pt idx="218">
                  <c:v>44683</c:v>
                </c:pt>
                <c:pt idx="219">
                  <c:v>44684</c:v>
                </c:pt>
                <c:pt idx="220">
                  <c:v>44685</c:v>
                </c:pt>
                <c:pt idx="221">
                  <c:v>44686</c:v>
                </c:pt>
                <c:pt idx="222">
                  <c:v>44687</c:v>
                </c:pt>
                <c:pt idx="223">
                  <c:v>44690</c:v>
                </c:pt>
                <c:pt idx="224">
                  <c:v>44691</c:v>
                </c:pt>
                <c:pt idx="225">
                  <c:v>44692</c:v>
                </c:pt>
                <c:pt idx="226">
                  <c:v>44693</c:v>
                </c:pt>
                <c:pt idx="227">
                  <c:v>44694</c:v>
                </c:pt>
                <c:pt idx="228">
                  <c:v>44697</c:v>
                </c:pt>
                <c:pt idx="229">
                  <c:v>44698</c:v>
                </c:pt>
                <c:pt idx="230">
                  <c:v>44699</c:v>
                </c:pt>
                <c:pt idx="231">
                  <c:v>44700</c:v>
                </c:pt>
                <c:pt idx="232">
                  <c:v>44701</c:v>
                </c:pt>
                <c:pt idx="233">
                  <c:v>44704</c:v>
                </c:pt>
                <c:pt idx="234">
                  <c:v>44705</c:v>
                </c:pt>
                <c:pt idx="235">
                  <c:v>44706</c:v>
                </c:pt>
                <c:pt idx="236">
                  <c:v>44707</c:v>
                </c:pt>
                <c:pt idx="237">
                  <c:v>44708</c:v>
                </c:pt>
                <c:pt idx="238">
                  <c:v>44711</c:v>
                </c:pt>
                <c:pt idx="239">
                  <c:v>44712</c:v>
                </c:pt>
                <c:pt idx="240">
                  <c:v>44713</c:v>
                </c:pt>
                <c:pt idx="241">
                  <c:v>44714</c:v>
                </c:pt>
                <c:pt idx="242">
                  <c:v>44715</c:v>
                </c:pt>
                <c:pt idx="243">
                  <c:v>44718</c:v>
                </c:pt>
                <c:pt idx="244">
                  <c:v>44719</c:v>
                </c:pt>
                <c:pt idx="245">
                  <c:v>44720</c:v>
                </c:pt>
                <c:pt idx="246">
                  <c:v>44721</c:v>
                </c:pt>
                <c:pt idx="247">
                  <c:v>44722</c:v>
                </c:pt>
                <c:pt idx="248">
                  <c:v>44725</c:v>
                </c:pt>
                <c:pt idx="249">
                  <c:v>44726</c:v>
                </c:pt>
                <c:pt idx="250">
                  <c:v>44727</c:v>
                </c:pt>
                <c:pt idx="251">
                  <c:v>44728</c:v>
                </c:pt>
                <c:pt idx="252">
                  <c:v>44729</c:v>
                </c:pt>
                <c:pt idx="253">
                  <c:v>44732</c:v>
                </c:pt>
                <c:pt idx="254">
                  <c:v>44733</c:v>
                </c:pt>
                <c:pt idx="255">
                  <c:v>44734</c:v>
                </c:pt>
                <c:pt idx="256">
                  <c:v>44735</c:v>
                </c:pt>
                <c:pt idx="257">
                  <c:v>44736</c:v>
                </c:pt>
                <c:pt idx="258">
                  <c:v>44739</c:v>
                </c:pt>
                <c:pt idx="259">
                  <c:v>44740</c:v>
                </c:pt>
                <c:pt idx="260">
                  <c:v>44741</c:v>
                </c:pt>
                <c:pt idx="261">
                  <c:v>44742</c:v>
                </c:pt>
              </c:numCache>
            </c:numRef>
          </c:cat>
          <c:val>
            <c:numRef>
              <c:f>Sheet1!$B$2:$B$263</c:f>
              <c:numCache>
                <c:formatCode>_(* #,##0.000_);_(* \(#,##0.000\);_(* "-"??_);_(@_)</c:formatCode>
                <c:ptCount val="262"/>
                <c:pt idx="0">
                  <c:v>368.582862094473</c:v>
                </c:pt>
                <c:pt idx="1">
                  <c:v>369.54587140180899</c:v>
                </c:pt>
                <c:pt idx="2">
                  <c:v>371.03081388140401</c:v>
                </c:pt>
                <c:pt idx="3">
                  <c:v>371.41653599428901</c:v>
                </c:pt>
                <c:pt idx="4">
                  <c:v>370.396724648972</c:v>
                </c:pt>
                <c:pt idx="5">
                  <c:v>370.97525984965</c:v>
                </c:pt>
                <c:pt idx="6">
                  <c:v>367.259181640706</c:v>
                </c:pt>
                <c:pt idx="7">
                  <c:v>370.619970742433</c:v>
                </c:pt>
                <c:pt idx="8">
                  <c:v>372.53354335960103</c:v>
                </c:pt>
                <c:pt idx="9">
                  <c:v>372.02244719415</c:v>
                </c:pt>
                <c:pt idx="10">
                  <c:v>371.93145414938601</c:v>
                </c:pt>
                <c:pt idx="11">
                  <c:v>370.69868574530301</c:v>
                </c:pt>
                <c:pt idx="12">
                  <c:v>368.40155299272101</c:v>
                </c:pt>
                <c:pt idx="13">
                  <c:v>362.39630205301103</c:v>
                </c:pt>
                <c:pt idx="14">
                  <c:v>365.41441503084701</c:v>
                </c:pt>
                <c:pt idx="15">
                  <c:v>368.739041105019</c:v>
                </c:pt>
                <c:pt idx="16">
                  <c:v>370.31063860976701</c:v>
                </c:pt>
                <c:pt idx="17">
                  <c:v>372.54985434623597</c:v>
                </c:pt>
                <c:pt idx="18">
                  <c:v>372.33162127294702</c:v>
                </c:pt>
                <c:pt idx="19">
                  <c:v>370.14926057447502</c:v>
                </c:pt>
                <c:pt idx="20">
                  <c:v>370.76926576802703</c:v>
                </c:pt>
                <c:pt idx="21">
                  <c:v>373.90272077519398</c:v>
                </c:pt>
                <c:pt idx="22">
                  <c:v>371.12204288325597</c:v>
                </c:pt>
                <c:pt idx="23">
                  <c:v>372.49758832754901</c:v>
                </c:pt>
                <c:pt idx="24">
                  <c:v>374.17500188541999</c:v>
                </c:pt>
                <c:pt idx="25">
                  <c:v>373.809769778332</c:v>
                </c:pt>
                <c:pt idx="26">
                  <c:v>375.453173331367</c:v>
                </c:pt>
                <c:pt idx="27">
                  <c:v>374.76744910976299</c:v>
                </c:pt>
                <c:pt idx="28">
                  <c:v>374.73400010305801</c:v>
                </c:pt>
                <c:pt idx="29">
                  <c:v>375.21145727399801</c:v>
                </c:pt>
                <c:pt idx="30">
                  <c:v>376.24388461729598</c:v>
                </c:pt>
                <c:pt idx="31">
                  <c:v>376.760685767577</c:v>
                </c:pt>
                <c:pt idx="32">
                  <c:v>377.43140697066599</c:v>
                </c:pt>
                <c:pt idx="33">
                  <c:v>376.820087774873</c:v>
                </c:pt>
                <c:pt idx="34">
                  <c:v>373.96576585838898</c:v>
                </c:pt>
                <c:pt idx="35">
                  <c:v>371.84360916327699</c:v>
                </c:pt>
                <c:pt idx="36">
                  <c:v>369.31204034788698</c:v>
                </c:pt>
                <c:pt idx="37">
                  <c:v>370.70970678722801</c:v>
                </c:pt>
                <c:pt idx="38">
                  <c:v>374.77982411579399</c:v>
                </c:pt>
                <c:pt idx="39">
                  <c:v>376.91970781308902</c:v>
                </c:pt>
                <c:pt idx="40">
                  <c:v>377.52235399169899</c:v>
                </c:pt>
                <c:pt idx="41">
                  <c:v>375.569790369038</c:v>
                </c:pt>
                <c:pt idx="42">
                  <c:v>378.297927260645</c:v>
                </c:pt>
                <c:pt idx="43">
                  <c:v>380.14199085853102</c:v>
                </c:pt>
                <c:pt idx="44">
                  <c:v>380.41097594799902</c:v>
                </c:pt>
                <c:pt idx="45">
                  <c:v>381.65886336973102</c:v>
                </c:pt>
                <c:pt idx="46">
                  <c:v>382.78799672793298</c:v>
                </c:pt>
                <c:pt idx="47">
                  <c:v>383.204187877062</c:v>
                </c:pt>
                <c:pt idx="48">
                  <c:v>384.12530019030999</c:v>
                </c:pt>
                <c:pt idx="49">
                  <c:v>383.04076385234299</c:v>
                </c:pt>
                <c:pt idx="50">
                  <c:v>381.35972530084899</c:v>
                </c:pt>
                <c:pt idx="51">
                  <c:v>379.74680575835498</c:v>
                </c:pt>
                <c:pt idx="52">
                  <c:v>378.58008636854498</c:v>
                </c:pt>
                <c:pt idx="53">
                  <c:v>378.75721641935502</c:v>
                </c:pt>
                <c:pt idx="54">
                  <c:v>377.54525601113198</c:v>
                </c:pt>
                <c:pt idx="55">
                  <c:v>378.53833134468101</c:v>
                </c:pt>
                <c:pt idx="56">
                  <c:v>377.59855902371299</c:v>
                </c:pt>
                <c:pt idx="57">
                  <c:v>374.91937014776499</c:v>
                </c:pt>
                <c:pt idx="58">
                  <c:v>368.81547217205701</c:v>
                </c:pt>
                <c:pt idx="59">
                  <c:v>369.28775731280302</c:v>
                </c:pt>
                <c:pt idx="60">
                  <c:v>371.97074317593399</c:v>
                </c:pt>
                <c:pt idx="61">
                  <c:v>375.77616743415899</c:v>
                </c:pt>
                <c:pt idx="62">
                  <c:v>375.21378326452299</c:v>
                </c:pt>
                <c:pt idx="63">
                  <c:v>374.44903101130399</c:v>
                </c:pt>
                <c:pt idx="64">
                  <c:v>367.54446875808202</c:v>
                </c:pt>
                <c:pt idx="65">
                  <c:v>366.97417657937501</c:v>
                </c:pt>
                <c:pt idx="66">
                  <c:v>364.696292847866</c:v>
                </c:pt>
                <c:pt idx="67">
                  <c:v>366.20660832900001</c:v>
                </c:pt>
                <c:pt idx="68">
                  <c:v>362.69019019432</c:v>
                </c:pt>
                <c:pt idx="69">
                  <c:v>365.20025801745601</c:v>
                </c:pt>
                <c:pt idx="70">
                  <c:v>364.84812389426997</c:v>
                </c:pt>
                <c:pt idx="71">
                  <c:v>369.07265128525398</c:v>
                </c:pt>
                <c:pt idx="72">
                  <c:v>368.91104322899997</c:v>
                </c:pt>
                <c:pt idx="73">
                  <c:v>367.91216489502</c:v>
                </c:pt>
                <c:pt idx="74">
                  <c:v>366.76226951467697</c:v>
                </c:pt>
                <c:pt idx="75">
                  <c:v>368.52553109558198</c:v>
                </c:pt>
                <c:pt idx="76">
                  <c:v>373.63897275571901</c:v>
                </c:pt>
                <c:pt idx="77">
                  <c:v>376.889882829356</c:v>
                </c:pt>
                <c:pt idx="78">
                  <c:v>377.36490398324497</c:v>
                </c:pt>
                <c:pt idx="79">
                  <c:v>380.13974989720901</c:v>
                </c:pt>
                <c:pt idx="80">
                  <c:v>381.60044137183797</c:v>
                </c:pt>
                <c:pt idx="81">
                  <c:v>381.82732744746198</c:v>
                </c:pt>
                <c:pt idx="82">
                  <c:v>381.71158741340798</c:v>
                </c:pt>
                <c:pt idx="83">
                  <c:v>382.794955782329</c:v>
                </c:pt>
                <c:pt idx="84">
                  <c:v>383.56458203702601</c:v>
                </c:pt>
                <c:pt idx="85">
                  <c:v>381.46669335297099</c:v>
                </c:pt>
                <c:pt idx="86">
                  <c:v>384.171594216024</c:v>
                </c:pt>
                <c:pt idx="87">
                  <c:v>383.31167592942802</c:v>
                </c:pt>
                <c:pt idx="88">
                  <c:v>384.99780848831</c:v>
                </c:pt>
                <c:pt idx="89">
                  <c:v>385.53007265551901</c:v>
                </c:pt>
                <c:pt idx="90">
                  <c:v>387.26231320761701</c:v>
                </c:pt>
                <c:pt idx="91">
                  <c:v>388.81529572885802</c:v>
                </c:pt>
                <c:pt idx="92">
                  <c:v>389.50473593480598</c:v>
                </c:pt>
                <c:pt idx="93">
                  <c:v>390.26777917909402</c:v>
                </c:pt>
                <c:pt idx="94">
                  <c:v>389.37183390626501</c:v>
                </c:pt>
                <c:pt idx="95">
                  <c:v>386.65613100354699</c:v>
                </c:pt>
                <c:pt idx="96">
                  <c:v>386.96490909924898</c:v>
                </c:pt>
                <c:pt idx="97">
                  <c:v>389.46496392291601</c:v>
                </c:pt>
                <c:pt idx="98">
                  <c:v>389.81465403741498</c:v>
                </c:pt>
                <c:pt idx="99">
                  <c:v>390.54447727288402</c:v>
                </c:pt>
                <c:pt idx="100">
                  <c:v>389.282730858121</c:v>
                </c:pt>
                <c:pt idx="101">
                  <c:v>389.42616188566501</c:v>
                </c:pt>
                <c:pt idx="102">
                  <c:v>388.57753159806703</c:v>
                </c:pt>
                <c:pt idx="103">
                  <c:v>386.374568881605</c:v>
                </c:pt>
                <c:pt idx="104">
                  <c:v>385.67193463456999</c:v>
                </c:pt>
                <c:pt idx="105">
                  <c:v>385.73481666942098</c:v>
                </c:pt>
                <c:pt idx="106">
                  <c:v>386.26422185159902</c:v>
                </c:pt>
                <c:pt idx="107">
                  <c:v>377.634419048506</c:v>
                </c:pt>
                <c:pt idx="108">
                  <c:v>380.04666282517002</c:v>
                </c:pt>
                <c:pt idx="109">
                  <c:v>374.08154887555702</c:v>
                </c:pt>
                <c:pt idx="110">
                  <c:v>373.12835957398698</c:v>
                </c:pt>
                <c:pt idx="111">
                  <c:v>375.997932513867</c:v>
                </c:pt>
                <c:pt idx="112">
                  <c:v>372.95698651820601</c:v>
                </c:pt>
                <c:pt idx="113">
                  <c:v>375.884851476373</c:v>
                </c:pt>
                <c:pt idx="114">
                  <c:v>383.79523905632101</c:v>
                </c:pt>
                <c:pt idx="115">
                  <c:v>385.30025355323897</c:v>
                </c:pt>
                <c:pt idx="116">
                  <c:v>383.00719681219402</c:v>
                </c:pt>
                <c:pt idx="117">
                  <c:v>384.36989727511701</c:v>
                </c:pt>
                <c:pt idx="118">
                  <c:v>381.29288025736003</c:v>
                </c:pt>
                <c:pt idx="119">
                  <c:v>378.46330232320503</c:v>
                </c:pt>
                <c:pt idx="120">
                  <c:v>382.15864654322098</c:v>
                </c:pt>
                <c:pt idx="121">
                  <c:v>381.68151937113998</c:v>
                </c:pt>
                <c:pt idx="122">
                  <c:v>378.47959833417201</c:v>
                </c:pt>
                <c:pt idx="123">
                  <c:v>373.37324867346399</c:v>
                </c:pt>
                <c:pt idx="124">
                  <c:v>379.40528762253598</c:v>
                </c:pt>
                <c:pt idx="125" formatCode="_(* #,##0.00_);_(* \(#,##0.00\);_(* &quot;-&quot;??_);_(@_)">
                  <c:v>382.98996178291202</c:v>
                </c:pt>
                <c:pt idx="126" formatCode="_(* #,##0.00_);_(* \(#,##0.00\);_(* &quot;-&quot;??_);_(@_)">
                  <c:v>385.74728066332301</c:v>
                </c:pt>
                <c:pt idx="127" formatCode="_(* #,##0.00_);_(* \(#,##0.00\);_(* &quot;-&quot;??_);_(@_)">
                  <c:v>385.86687269693101</c:v>
                </c:pt>
                <c:pt idx="128" formatCode="_(* #,##0.00_);_(* \(#,##0.00\);_(* &quot;-&quot;??_);_(@_)">
                  <c:v>389.21303177022298</c:v>
                </c:pt>
                <c:pt idx="129" formatCode="_(* #,##0.00_);_(* \(#,##0.00\);_(* &quot;-&quot;??_);_(@_)">
                  <c:v>389.57217790068302</c:v>
                </c:pt>
                <c:pt idx="130" formatCode="_(* #,##0.00_);_(* \(#,##0.00\);_(* &quot;-&quot;??_);_(@_)">
                  <c:v>389.80826296474203</c:v>
                </c:pt>
                <c:pt idx="131" formatCode="_(* #,##0.00_);_(* \(#,##0.00\);_(* &quot;-&quot;??_);_(@_)">
                  <c:v>389.27789077769199</c:v>
                </c:pt>
                <c:pt idx="132" formatCode="_(* #,##0.00_);_(* \(#,##0.00\);_(* &quot;-&quot;??_);_(@_)">
                  <c:v>389.04479670443999</c:v>
                </c:pt>
                <c:pt idx="133" formatCode="_(* #,##0.00_);_(* \(#,##0.00\);_(* &quot;-&quot;??_);_(@_)">
                  <c:v>390.144257871967</c:v>
                </c:pt>
                <c:pt idx="134" formatCode="_(* #,##0.00_);_(* \(#,##0.00\);_(* &quot;-&quot;??_);_(@_)">
                  <c:v>390.92210974174799</c:v>
                </c:pt>
                <c:pt idx="135" formatCode="_(* #,##0.00_);_(* \(#,##0.00\);_(* &quot;-&quot;??_);_(@_)">
                  <c:v>385.68259372258598</c:v>
                </c:pt>
                <c:pt idx="136" formatCode="_(* #,##0.00_);_(* \(#,##0.00\);_(* &quot;-&quot;??_);_(@_)">
                  <c:v>383.52960314063699</c:v>
                </c:pt>
                <c:pt idx="137" formatCode="_(* #,##0.00_);_(* \(#,##0.00\);_(* &quot;-&quot;??_);_(@_)">
                  <c:v>383.12641522909797</c:v>
                </c:pt>
                <c:pt idx="138" formatCode="_(* #,##0.00_);_(* \(#,##0.00\);_(* &quot;-&quot;??_);_(@_)">
                  <c:v>382.12517441711901</c:v>
                </c:pt>
                <c:pt idx="139" formatCode="_(* #,##0.00_);_(* \(#,##0.00\);_(* &quot;-&quot;??_);_(@_)">
                  <c:v>385.42027479878402</c:v>
                </c:pt>
                <c:pt idx="140" formatCode="_(* #,##0.00_);_(* \(#,##0.00\);_(* &quot;-&quot;??_);_(@_)">
                  <c:v>388.51079321104203</c:v>
                </c:pt>
                <c:pt idx="141" formatCode="_(* #,##0.00_);_(* \(#,##0.00\);_(* &quot;-&quot;??_);_(@_)">
                  <c:v>384.96282286259498</c:v>
                </c:pt>
                <c:pt idx="142" formatCode="_(* #,##0.00_);_(* \(#,##0.00\);_(* &quot;-&quot;??_);_(@_)">
                  <c:v>383.79749108405201</c:v>
                </c:pt>
                <c:pt idx="143" formatCode="_(* #,##0.00_);_(* \(#,##0.00\);_(* &quot;-&quot;??_);_(@_)">
                  <c:v>384.01830405793902</c:v>
                </c:pt>
                <c:pt idx="144" formatCode="_(* #,##0.00_);_(* \(#,##0.00\);_(* &quot;-&quot;??_);_(@_)">
                  <c:v>378.00781918371001</c:v>
                </c:pt>
                <c:pt idx="145" formatCode="_(* #,##0.00_);_(* \(#,##0.00\);_(* &quot;-&quot;??_);_(@_)">
                  <c:v>375.21234170077798</c:v>
                </c:pt>
                <c:pt idx="146" formatCode="_(* #,##0.00_);_(* \(#,##0.00\);_(* &quot;-&quot;??_);_(@_)">
                  <c:v>374.039500936943</c:v>
                </c:pt>
                <c:pt idx="147" formatCode="_(* #,##0.00_);_(* \(#,##0.00\);_(* &quot;-&quot;??_);_(@_)">
                  <c:v>367.52386714820602</c:v>
                </c:pt>
                <c:pt idx="148" formatCode="_(* #,##0.00_);_(* \(#,##0.00\);_(* &quot;-&quot;??_);_(@_)">
                  <c:v>364.65742468952601</c:v>
                </c:pt>
                <c:pt idx="149" formatCode="_(* #,##0.00_);_(* \(#,##0.00\);_(* &quot;-&quot;??_);_(@_)">
                  <c:v>361.03760138311497</c:v>
                </c:pt>
                <c:pt idx="150" formatCode="_(* #,##0.00_);_(* \(#,##0.00\);_(* &quot;-&quot;??_);_(@_)">
                  <c:v>361.52554030763002</c:v>
                </c:pt>
                <c:pt idx="151" formatCode="_(* #,##0.00_);_(* \(#,##0.00\);_(* &quot;-&quot;??_);_(@_)">
                  <c:v>358.24532891594902</c:v>
                </c:pt>
                <c:pt idx="152" formatCode="_(* #,##0.00_);_(* \(#,##0.00\);_(* &quot;-&quot;??_);_(@_)">
                  <c:v>363.61342290939803</c:v>
                </c:pt>
                <c:pt idx="153" formatCode="_(* #,##0.00_);_(* \(#,##0.00\);_(* &quot;-&quot;??_);_(@_)">
                  <c:v>369.937682742015</c:v>
                </c:pt>
                <c:pt idx="154" formatCode="_(* #,##0.00_);_(* \(#,##0.00\);_(* &quot;-&quot;??_);_(@_)">
                  <c:v>373.09208313456497</c:v>
                </c:pt>
                <c:pt idx="155" formatCode="_(* #,##0.00_);_(* \(#,##0.00\);_(* &quot;-&quot;??_);_(@_)">
                  <c:v>375.97854760610801</c:v>
                </c:pt>
                <c:pt idx="156" formatCode="_(* #,##0.00_);_(* \(#,##0.00\);_(* &quot;-&quot;??_);_(@_)">
                  <c:v>369.32247883911498</c:v>
                </c:pt>
                <c:pt idx="157" formatCode="_(* #,##0.00_);_(* \(#,##0.00\);_(* &quot;-&quot;??_);_(@_)">
                  <c:v>370.69480959578402</c:v>
                </c:pt>
                <c:pt idx="158" formatCode="_(* #,##0.00_);_(* \(#,##0.00\);_(* &quot;-&quot;??_);_(@_)">
                  <c:v>370.41911763821503</c:v>
                </c:pt>
                <c:pt idx="159" formatCode="_(* #,##0.00_);_(* \(#,##0.00\);_(* &quot;-&quot;??_);_(@_)">
                  <c:v>372.33101728182299</c:v>
                </c:pt>
                <c:pt idx="160" formatCode="_(* #,##0.00_);_(* \(#,##0.00\);_(* &quot;-&quot;??_);_(@_)">
                  <c:v>378.17057720356701</c:v>
                </c:pt>
                <c:pt idx="161" formatCode="_(* #,##0.00_);_(* \(#,##0.00\);_(* &quot;-&quot;??_);_(@_)">
                  <c:v>374.641061855266</c:v>
                </c:pt>
                <c:pt idx="162" formatCode="_(* #,##0.00_);_(* \(#,##0.00\);_(* &quot;-&quot;??_);_(@_)">
                  <c:v>369.06721391529499</c:v>
                </c:pt>
                <c:pt idx="163" formatCode="_(* #,##0.00_);_(* \(#,##0.00\);_(* &quot;-&quot;??_);_(@_)">
                  <c:v>365.41820658586897</c:v>
                </c:pt>
                <c:pt idx="164" formatCode="_(* #,##0.00_);_(* \(#,##0.00\);_(* &quot;-&quot;??_);_(@_)">
                  <c:v>370.32565265847597</c:v>
                </c:pt>
                <c:pt idx="165" formatCode="_(* #,##0.00_);_(* \(#,##0.00\);_(* &quot;-&quot;??_);_(@_)">
                  <c:v>371.54067142352397</c:v>
                </c:pt>
                <c:pt idx="166" formatCode="_(* #,##0.00_);_(* \(#,##0.00\);_(* &quot;-&quot;??_);_(@_)">
                  <c:v>366.05714445230899</c:v>
                </c:pt>
                <c:pt idx="167" formatCode="_(* #,##0.00_);_(* \(#,##0.00\);_(* &quot;-&quot;??_);_(@_)">
                  <c:v>362.95688602653598</c:v>
                </c:pt>
                <c:pt idx="168" formatCode="_(* #,##0.00_);_(* \(#,##0.00\);_(* &quot;-&quot;??_);_(@_)">
                  <c:v>361.70307327746701</c:v>
                </c:pt>
                <c:pt idx="169" formatCode="_(* #,##0.00_);_(* \(#,##0.00\);_(* &quot;-&quot;??_);_(@_)">
                  <c:v>358.44632889937202</c:v>
                </c:pt>
                <c:pt idx="170" formatCode="_(* #,##0.00_);_(* \(#,##0.00\);_(* &quot;-&quot;??_);_(@_)">
                  <c:v>354.142646707594</c:v>
                </c:pt>
                <c:pt idx="171" formatCode="_(* #,##0.00_);_(* \(#,##0.00\);_(* &quot;-&quot;??_);_(@_)">
                  <c:v>352.03920009608402</c:v>
                </c:pt>
                <c:pt idx="172" formatCode="_(* #,##0.00_);_(* \(#,##0.00\);_(* &quot;-&quot;??_);_(@_)">
                  <c:v>360.62243448898403</c:v>
                </c:pt>
                <c:pt idx="173" formatCode="_(* #,##0.00_);_(* \(#,##0.00\);_(* &quot;-&quot;??_);_(@_)">
                  <c:v>360.38321253177497</c:v>
                </c:pt>
                <c:pt idx="174" formatCode="_(* #,##0.00_);_(* \(#,##0.00\);_(* &quot;-&quot;??_);_(@_)">
                  <c:v>355.52236545494799</c:v>
                </c:pt>
                <c:pt idx="175" formatCode="_(* #,##0.00_);_(* \(#,##0.00\);_(* &quot;-&quot;??_);_(@_)">
                  <c:v>358.83237882798397</c:v>
                </c:pt>
                <c:pt idx="176" formatCode="_(* #,##0.00_);_(* \(#,##0.00\);_(* &quot;-&quot;??_);_(@_)">
                  <c:v>356.68076623909002</c:v>
                </c:pt>
                <c:pt idx="177" formatCode="_(* #,##0.00_);_(* \(#,##0.00\);_(* &quot;-&quot;??_);_(@_)">
                  <c:v>350.796314334675</c:v>
                </c:pt>
                <c:pt idx="178" formatCode="_(* #,##0.00_);_(* \(#,##0.00\);_(* &quot;-&quot;??_);_(@_)">
                  <c:v>341.22889813714301</c:v>
                </c:pt>
                <c:pt idx="179" formatCode="_(* #,##0.00_);_(* \(#,##0.00\);_(* &quot;-&quot;??_);_(@_)">
                  <c:v>338.52211365419498</c:v>
                </c:pt>
                <c:pt idx="180" formatCode="_(* #,##0.00_);_(* \(#,##0.00\);_(* &quot;-&quot;??_);_(@_)">
                  <c:v>347.38766498945398</c:v>
                </c:pt>
                <c:pt idx="181" formatCode="_(* #,##0.00_);_(* \(#,##0.00\);_(* &quot;-&quot;??_);_(@_)">
                  <c:v>346.80278109229999</c:v>
                </c:pt>
                <c:pt idx="182" formatCode="_(* #,##0.00_);_(* \(#,##0.00\);_(* &quot;-&quot;??_);_(@_)">
                  <c:v>342.841117844199</c:v>
                </c:pt>
                <c:pt idx="183" formatCode="_(* #,##0.00_);_(* \(#,##0.00\);_(* &quot;-&quot;??_);_(@_)">
                  <c:v>340.33706631666098</c:v>
                </c:pt>
                <c:pt idx="184" formatCode="_(* #,##0.00_);_(* \(#,##0.00\);_(* &quot;-&quot;??_);_(@_)">
                  <c:v>343.559939727212</c:v>
                </c:pt>
                <c:pt idx="185" formatCode="_(* #,##0.00_);_(* \(#,##0.00\);_(* &quot;-&quot;??_);_(@_)">
                  <c:v>353.07255593286402</c:v>
                </c:pt>
                <c:pt idx="186" formatCode="_(* #,##0.00_);_(* \(#,##0.00\);_(* &quot;-&quot;??_);_(@_)">
                  <c:v>359.37728775612999</c:v>
                </c:pt>
                <c:pt idx="187" formatCode="_(* #,##0.00_);_(* \(#,##0.00\);_(* &quot;-&quot;??_);_(@_)">
                  <c:v>362.59182016792499</c:v>
                </c:pt>
                <c:pt idx="188" formatCode="_(* #,##0.00_);_(* \(#,##0.00\);_(* &quot;-&quot;??_);_(@_)">
                  <c:v>362.27445424419102</c:v>
                </c:pt>
                <c:pt idx="189" formatCode="_(* #,##0.00_);_(* \(#,##0.00\);_(* &quot;-&quot;??_);_(@_)">
                  <c:v>366.10535252249798</c:v>
                </c:pt>
                <c:pt idx="190" formatCode="_(* #,##0.00_);_(* \(#,##0.00\);_(* &quot;-&quot;??_);_(@_)">
                  <c:v>363.50142300398602</c:v>
                </c:pt>
                <c:pt idx="191" formatCode="_(* #,##0.00_);_(* \(#,##0.00\);_(* &quot;-&quot;??_);_(@_)">
                  <c:v>366.47563744818399</c:v>
                </c:pt>
                <c:pt idx="192" formatCode="_(* #,##0.00_);_(* \(#,##0.00\);_(* &quot;-&quot;??_);_(@_)">
                  <c:v>366.897175353855</c:v>
                </c:pt>
                <c:pt idx="193" formatCode="_(* #,##0.00_);_(* \(#,##0.00\);_(* &quot;-&quot;??_);_(@_)">
                  <c:v>368.24498808754402</c:v>
                </c:pt>
                <c:pt idx="194" formatCode="_(* #,##0.00_);_(* \(#,##0.00\);_(* &quot;-&quot;??_);_(@_)">
                  <c:v>373.93736602781303</c:v>
                </c:pt>
                <c:pt idx="195" formatCode="_(* #,##0.00_);_(* \(#,##0.00\);_(* &quot;-&quot;??_);_(@_)">
                  <c:v>373.10808318669899</c:v>
                </c:pt>
                <c:pt idx="196" formatCode="_(* #,##0.00_);_(* \(#,##0.00\);_(* &quot;-&quot;??_);_(@_)">
                  <c:v>368.18875810249699</c:v>
                </c:pt>
                <c:pt idx="197" formatCode="_(* #,##0.00_);_(* \(#,##0.00\);_(* &quot;-&quot;??_);_(@_)">
                  <c:v>368.76675214526699</c:v>
                </c:pt>
                <c:pt idx="198" formatCode="_(* #,##0.00_);_(* \(#,##0.00\);_(* &quot;-&quot;??_);_(@_)">
                  <c:v>371.94529118016902</c:v>
                </c:pt>
                <c:pt idx="199" formatCode="_(* #,##0.00_);_(* \(#,##0.00\);_(* &quot;-&quot;??_);_(@_)">
                  <c:v>368.36789302736702</c:v>
                </c:pt>
                <c:pt idx="200" formatCode="_(* #,##0.00_);_(* \(#,##0.00\);_(* &quot;-&quot;??_);_(@_)">
                  <c:v>363.888776566567</c:v>
                </c:pt>
                <c:pt idx="201" formatCode="_(* #,##0.00_);_(* \(#,##0.00\);_(* &quot;-&quot;??_);_(@_)">
                  <c:v>363.55661346937399</c:v>
                </c:pt>
                <c:pt idx="202" formatCode="_(* #,##0.00_);_(* \(#,##0.00\);_(* &quot;-&quot;??_);_(@_)">
                  <c:v>363.45281841978499</c:v>
                </c:pt>
                <c:pt idx="203" formatCode="_(* #,##0.00_);_(* \(#,##0.00\);_(* &quot;-&quot;??_);_(@_)">
                  <c:v>358.64246686774402</c:v>
                </c:pt>
                <c:pt idx="204" formatCode="_(* #,##0.00_);_(* \(#,##0.00\);_(* &quot;-&quot;??_);_(@_)">
                  <c:v>357.25208541034499</c:v>
                </c:pt>
                <c:pt idx="205" formatCode="_(* #,##0.00_);_(* \(#,##0.00\);_(* &quot;-&quot;??_);_(@_)">
                  <c:v>360.31750039761198</c:v>
                </c:pt>
                <c:pt idx="206" formatCode="_(* #,##0.00_);_(* \(#,##0.00\);_(* &quot;-&quot;??_);_(@_)">
                  <c:v>357.66645754240398</c:v>
                </c:pt>
                <c:pt idx="207" formatCode="_(* #,##0.00_);_(* \(#,##0.00\);_(* &quot;-&quot;??_);_(@_)">
                  <c:v>357.40333345301701</c:v>
                </c:pt>
                <c:pt idx="208" formatCode="_(* #,##0.00_);_(* \(#,##0.00\);_(* &quot;-&quot;??_);_(@_)">
                  <c:v>356.59298819309498</c:v>
                </c:pt>
                <c:pt idx="209" formatCode="_(* #,##0.00_);_(* \(#,##0.00\);_(* &quot;-&quot;??_);_(@_)">
                  <c:v>359.53364714015697</c:v>
                </c:pt>
                <c:pt idx="210" formatCode="_(* #,##0.00_);_(* \(#,##0.00\);_(* &quot;-&quot;??_);_(@_)">
                  <c:v>360.59362549702303</c:v>
                </c:pt>
                <c:pt idx="211" formatCode="_(* #,##0.00_);_(* \(#,##0.00\);_(* &quot;-&quot;??_);_(@_)">
                  <c:v>356.58781420572501</c:v>
                </c:pt>
                <c:pt idx="212" formatCode="_(* #,##0.00_);_(* \(#,##0.00\);_(* &quot;-&quot;??_);_(@_)">
                  <c:v>347.88100637263199</c:v>
                </c:pt>
                <c:pt idx="213" formatCode="_(* #,##0.00_);_(* \(#,##0.00\);_(* &quot;-&quot;??_);_(@_)">
                  <c:v>346.33446987557198</c:v>
                </c:pt>
                <c:pt idx="214" formatCode="_(* #,##0.00_);_(* \(#,##0.00\);_(* &quot;-&quot;??_);_(@_)">
                  <c:v>339.31781760590201</c:v>
                </c:pt>
                <c:pt idx="215" formatCode="_(* #,##0.00_);_(* \(#,##0.00\);_(* &quot;-&quot;??_);_(@_)">
                  <c:v>338.76786842267597</c:v>
                </c:pt>
                <c:pt idx="216" formatCode="_(* #,##0.00_);_(* \(#,##0.00\);_(* &quot;-&quot;??_);_(@_)">
                  <c:v>344.97025543186902</c:v>
                </c:pt>
                <c:pt idx="217" formatCode="_(* #,##0.00_);_(* \(#,##0.00\);_(* &quot;-&quot;??_);_(@_)">
                  <c:v>338.71842838323801</c:v>
                </c:pt>
                <c:pt idx="218" formatCode="_(* #,##0.00_);_(* \(#,##0.00\);_(* &quot;-&quot;??_);_(@_)">
                  <c:v>338.723608370291</c:v>
                </c:pt>
                <c:pt idx="219" formatCode="_(* #,##0.00_);_(* \(#,##0.00\);_(* &quot;-&quot;??_);_(@_)">
                  <c:v>340.07233881316398</c:v>
                </c:pt>
                <c:pt idx="220" formatCode="_(* #,##0.00_);_(* \(#,##0.00\);_(* &quot;-&quot;??_);_(@_)">
                  <c:v>345.75665567606802</c:v>
                </c:pt>
                <c:pt idx="221" formatCode="_(* #,##0.00_);_(* \(#,##0.00\);_(* &quot;-&quot;??_);_(@_)">
                  <c:v>336.98880381363398</c:v>
                </c:pt>
                <c:pt idx="222" formatCode="_(* #,##0.00_);_(* \(#,##0.00\);_(* &quot;-&quot;??_);_(@_)">
                  <c:v>333.72314476127201</c:v>
                </c:pt>
                <c:pt idx="223" formatCode="_(* #,##0.00_);_(* \(#,##0.00\);_(* &quot;-&quot;??_);_(@_)">
                  <c:v>323.44457041769698</c:v>
                </c:pt>
                <c:pt idx="224" formatCode="_(* #,##0.00_);_(* \(#,##0.00\);_(* &quot;-&quot;??_);_(@_)">
                  <c:v>323.772978536148</c:v>
                </c:pt>
                <c:pt idx="225" formatCode="_(* #,##0.00_);_(* \(#,##0.00\);_(* &quot;-&quot;??_);_(@_)">
                  <c:v>321.29481371535002</c:v>
                </c:pt>
                <c:pt idx="226" formatCode="_(* #,##0.00_);_(* \(#,##0.00\);_(* &quot;-&quot;??_);_(@_)">
                  <c:v>319.16394901568498</c:v>
                </c:pt>
                <c:pt idx="227" formatCode="_(* #,##0.00_);_(* \(#,##0.00\);_(* &quot;-&quot;??_);_(@_)">
                  <c:v>326.42020337819503</c:v>
                </c:pt>
                <c:pt idx="228" formatCode="_(* #,##0.00_);_(* \(#,##0.00\);_(* &quot;-&quot;??_);_(@_)">
                  <c:v>325.76328715821199</c:v>
                </c:pt>
                <c:pt idx="229" formatCode="_(* #,##0.00_);_(* \(#,##0.00\);_(* &quot;-&quot;??_);_(@_)">
                  <c:v>332.30759730453201</c:v>
                </c:pt>
                <c:pt idx="230" formatCode="_(* #,##0.00_);_(* \(#,##0.00\);_(* &quot;-&quot;??_);_(@_)">
                  <c:v>323.63062247933999</c:v>
                </c:pt>
                <c:pt idx="231" formatCode="_(* #,##0.00_);_(* \(#,##0.00\);_(* &quot;-&quot;??_);_(@_)">
                  <c:v>321.60141180885802</c:v>
                </c:pt>
                <c:pt idx="232" formatCode="_(* #,##0.00_);_(* \(#,##0.00\);_(* &quot;-&quot;??_);_(@_)">
                  <c:v>322.81732721848601</c:v>
                </c:pt>
                <c:pt idx="233" formatCode="_(* #,##0.00_);_(* \(#,##0.00\);_(* &quot;-&quot;??_);_(@_)">
                  <c:v>327.843659858747</c:v>
                </c:pt>
                <c:pt idx="234" formatCode="_(* #,##0.00_);_(* \(#,##0.00\);_(* &quot;-&quot;??_);_(@_)">
                  <c:v>324.933697896159</c:v>
                </c:pt>
                <c:pt idx="235" formatCode="_(* #,##0.00_);_(* \(#,##0.00\);_(* &quot;-&quot;??_);_(@_)">
                  <c:v>327.151163628988</c:v>
                </c:pt>
                <c:pt idx="236" formatCode="_(* #,##0.00_);_(* \(#,##0.00\);_(* &quot;-&quot;??_);_(@_)">
                  <c:v>332.01058722136401</c:v>
                </c:pt>
                <c:pt idx="237" formatCode="_(* #,##0.00_);_(* \(#,##0.00\);_(* &quot;-&quot;??_);_(@_)">
                  <c:v>339.07778652685801</c:v>
                </c:pt>
                <c:pt idx="238" formatCode="_(* #,##0.00_);_(* \(#,##0.00\);_(* &quot;-&quot;??_);_(@_)">
                  <c:v>341.18936523118202</c:v>
                </c:pt>
                <c:pt idx="239" formatCode="_(* #,##0.00_);_(* \(#,##0.00\);_(* &quot;-&quot;??_);_(@_)">
                  <c:v>339.11481754500301</c:v>
                </c:pt>
                <c:pt idx="240" formatCode="_(* #,##0.00_);_(* \(#,##0.00\);_(* &quot;-&quot;??_);_(@_)">
                  <c:v>336.59390672994698</c:v>
                </c:pt>
                <c:pt idx="241" formatCode="_(* #,##0.00_);_(* \(#,##0.00\);_(* &quot;-&quot;??_);_(@_)">
                  <c:v>341.08033820128998</c:v>
                </c:pt>
                <c:pt idx="242" formatCode="_(* #,##0.00_);_(* \(#,##0.00\);_(* &quot;-&quot;??_);_(@_)">
                  <c:v>337.31445098438701</c:v>
                </c:pt>
                <c:pt idx="243" formatCode="_(* #,##0.00_);_(* \(#,##0.00\);_(* &quot;-&quot;??_);_(@_)">
                  <c:v>338.86567048628302</c:v>
                </c:pt>
                <c:pt idx="244" formatCode="_(* #,##0.00_);_(* \(#,##0.00\);_(* &quot;-&quot;??_);_(@_)">
                  <c:v>340.17480091226702</c:v>
                </c:pt>
                <c:pt idx="245" formatCode="_(* #,##0.00_);_(* \(#,##0.00\);_(* &quot;-&quot;??_);_(@_)">
                  <c:v>338.27928130186501</c:v>
                </c:pt>
                <c:pt idx="246" formatCode="_(* #,##0.00_);_(* \(#,##0.00\);_(* &quot;-&quot;??_);_(@_)">
                  <c:v>331.455416075546</c:v>
                </c:pt>
                <c:pt idx="247" formatCode="_(* #,##0.00_);_(* \(#,##0.00\);_(* &quot;-&quot;??_);_(@_)">
                  <c:v>322.39084511681</c:v>
                </c:pt>
                <c:pt idx="248" formatCode="_(* #,##0.00_);_(* \(#,##0.00\);_(* &quot;-&quot;??_);_(@_)">
                  <c:v>310.61351026245501</c:v>
                </c:pt>
                <c:pt idx="249" formatCode="_(* #,##0.00_);_(* \(#,##0.00\);_(* &quot;-&quot;??_);_(@_)">
                  <c:v>308.65149262876997</c:v>
                </c:pt>
                <c:pt idx="250" formatCode="_(* #,##0.00_);_(* \(#,##0.00\);_(* &quot;-&quot;??_);_(@_)">
                  <c:v>312.05937073594998</c:v>
                </c:pt>
                <c:pt idx="251" formatCode="_(* #,##0.00_);_(* \(#,##0.00\);_(* &quot;-&quot;??_);_(@_)">
                  <c:v>304.548738283452</c:v>
                </c:pt>
                <c:pt idx="252" formatCode="_(* #,##0.00_);_(* \(#,##0.00\);_(* &quot;-&quot;??_);_(@_)">
                  <c:v>303.91779506906499</c:v>
                </c:pt>
                <c:pt idx="253" formatCode="_(* #,##0.00_);_(* \(#,##0.00\);_(* &quot;-&quot;??_);_(@_)">
                  <c:v>304.768826347436</c:v>
                </c:pt>
                <c:pt idx="254" formatCode="_(* #,##0.00_);_(* \(#,##0.00\);_(* &quot;-&quot;??_);_(@_)">
                  <c:v>310.59613025668102</c:v>
                </c:pt>
                <c:pt idx="255" formatCode="_(* #,##0.00_);_(* \(#,##0.00\);_(* &quot;-&quot;??_);_(@_)">
                  <c:v>309.10337577909502</c:v>
                </c:pt>
                <c:pt idx="256" formatCode="_(* #,##0.00_);_(* \(#,##0.00\);_(* &quot;-&quot;??_);_(@_)">
                  <c:v>310.47176322495397</c:v>
                </c:pt>
                <c:pt idx="257" formatCode="_(* #,##0.00_);_(* \(#,##0.00\);_(* &quot;-&quot;??_);_(@_)">
                  <c:v>318.63172687901601</c:v>
                </c:pt>
                <c:pt idx="258" formatCode="_(* #,##0.00_);_(* \(#,##0.00\);_(* &quot;-&quot;??_);_(@_)">
                  <c:v>319.64300522444</c:v>
                </c:pt>
                <c:pt idx="259" formatCode="_(* #,##0.00_);_(* \(#,##0.00\);_(* &quot;-&quot;??_);_(@_)">
                  <c:v>315.54992987466198</c:v>
                </c:pt>
                <c:pt idx="260" formatCode="_(* #,##0.00_);_(* \(#,##0.00\);_(* &quot;-&quot;??_);_(@_)">
                  <c:v>313.99612737257701</c:v>
                </c:pt>
                <c:pt idx="261" formatCode="_(* #,##0.00_);_(* \(#,##0.00\);_(* &quot;-&quot;??_);_(@_)">
                  <c:v>310.52867325613801</c:v>
                </c:pt>
              </c:numCache>
            </c:numRef>
          </c:val>
          <c:smooth val="0"/>
          <c:extLst>
            <c:ext xmlns:c16="http://schemas.microsoft.com/office/drawing/2014/chart" uri="{C3380CC4-5D6E-409C-BE32-E72D297353CC}">
              <c16:uniqueId val="{00000001-1C90-464E-8251-B838E7F4EA44}"/>
            </c:ext>
          </c:extLst>
        </c:ser>
        <c:ser>
          <c:idx val="1"/>
          <c:order val="1"/>
          <c:tx>
            <c:strRef>
              <c:f>Sheet1!$C$1</c:f>
              <c:strCache>
                <c:ptCount val="1"/>
                <c:pt idx="0">
                  <c:v>blue line</c:v>
                </c:pt>
              </c:strCache>
            </c:strRef>
          </c:tx>
          <c:spPr>
            <a:ln w="28575">
              <a:solidFill>
                <a:schemeClr val="accent1"/>
              </a:solidFill>
            </a:ln>
          </c:spPr>
          <c:marker>
            <c:symbol val="none"/>
          </c:marker>
          <c:cat>
            <c:numRef>
              <c:f>Sheet1!$A$2:$A$263</c:f>
              <c:numCache>
                <c:formatCode>m/d/yyyy</c:formatCode>
                <c:ptCount val="262"/>
                <c:pt idx="0">
                  <c:v>44377</c:v>
                </c:pt>
                <c:pt idx="1">
                  <c:v>44378</c:v>
                </c:pt>
                <c:pt idx="2">
                  <c:v>44379</c:v>
                </c:pt>
                <c:pt idx="3">
                  <c:v>44382</c:v>
                </c:pt>
                <c:pt idx="4">
                  <c:v>44383</c:v>
                </c:pt>
                <c:pt idx="5">
                  <c:v>44384</c:v>
                </c:pt>
                <c:pt idx="6">
                  <c:v>44385</c:v>
                </c:pt>
                <c:pt idx="7">
                  <c:v>44386</c:v>
                </c:pt>
                <c:pt idx="8">
                  <c:v>44389</c:v>
                </c:pt>
                <c:pt idx="9">
                  <c:v>44390</c:v>
                </c:pt>
                <c:pt idx="10">
                  <c:v>44391</c:v>
                </c:pt>
                <c:pt idx="11">
                  <c:v>44392</c:v>
                </c:pt>
                <c:pt idx="12">
                  <c:v>44393</c:v>
                </c:pt>
                <c:pt idx="13">
                  <c:v>44396</c:v>
                </c:pt>
                <c:pt idx="14">
                  <c:v>44397</c:v>
                </c:pt>
                <c:pt idx="15">
                  <c:v>44398</c:v>
                </c:pt>
                <c:pt idx="16">
                  <c:v>44399</c:v>
                </c:pt>
                <c:pt idx="17">
                  <c:v>44400</c:v>
                </c:pt>
                <c:pt idx="18">
                  <c:v>44403</c:v>
                </c:pt>
                <c:pt idx="19">
                  <c:v>44404</c:v>
                </c:pt>
                <c:pt idx="20">
                  <c:v>44405</c:v>
                </c:pt>
                <c:pt idx="21">
                  <c:v>44406</c:v>
                </c:pt>
                <c:pt idx="22">
                  <c:v>44407</c:v>
                </c:pt>
                <c:pt idx="23">
                  <c:v>44410</c:v>
                </c:pt>
                <c:pt idx="24">
                  <c:v>44411</c:v>
                </c:pt>
                <c:pt idx="25">
                  <c:v>44412</c:v>
                </c:pt>
                <c:pt idx="26">
                  <c:v>44413</c:v>
                </c:pt>
                <c:pt idx="27">
                  <c:v>44414</c:v>
                </c:pt>
                <c:pt idx="28">
                  <c:v>44417</c:v>
                </c:pt>
                <c:pt idx="29">
                  <c:v>44418</c:v>
                </c:pt>
                <c:pt idx="30">
                  <c:v>44419</c:v>
                </c:pt>
                <c:pt idx="31">
                  <c:v>44420</c:v>
                </c:pt>
                <c:pt idx="32">
                  <c:v>44421</c:v>
                </c:pt>
                <c:pt idx="33">
                  <c:v>44424</c:v>
                </c:pt>
                <c:pt idx="34">
                  <c:v>44425</c:v>
                </c:pt>
                <c:pt idx="35">
                  <c:v>44426</c:v>
                </c:pt>
                <c:pt idx="36">
                  <c:v>44427</c:v>
                </c:pt>
                <c:pt idx="37">
                  <c:v>44428</c:v>
                </c:pt>
                <c:pt idx="38">
                  <c:v>44431</c:v>
                </c:pt>
                <c:pt idx="39">
                  <c:v>44432</c:v>
                </c:pt>
                <c:pt idx="40">
                  <c:v>44433</c:v>
                </c:pt>
                <c:pt idx="41">
                  <c:v>44434</c:v>
                </c:pt>
                <c:pt idx="42">
                  <c:v>44435</c:v>
                </c:pt>
                <c:pt idx="43">
                  <c:v>44438</c:v>
                </c:pt>
                <c:pt idx="44">
                  <c:v>44439</c:v>
                </c:pt>
                <c:pt idx="45">
                  <c:v>44440</c:v>
                </c:pt>
                <c:pt idx="46">
                  <c:v>44441</c:v>
                </c:pt>
                <c:pt idx="47">
                  <c:v>44442</c:v>
                </c:pt>
                <c:pt idx="48">
                  <c:v>44445</c:v>
                </c:pt>
                <c:pt idx="49">
                  <c:v>44446</c:v>
                </c:pt>
                <c:pt idx="50">
                  <c:v>44447</c:v>
                </c:pt>
                <c:pt idx="51">
                  <c:v>44448</c:v>
                </c:pt>
                <c:pt idx="52">
                  <c:v>44449</c:v>
                </c:pt>
                <c:pt idx="53">
                  <c:v>44452</c:v>
                </c:pt>
                <c:pt idx="54">
                  <c:v>44453</c:v>
                </c:pt>
                <c:pt idx="55">
                  <c:v>44454</c:v>
                </c:pt>
                <c:pt idx="56">
                  <c:v>44455</c:v>
                </c:pt>
                <c:pt idx="57">
                  <c:v>44456</c:v>
                </c:pt>
                <c:pt idx="58">
                  <c:v>44459</c:v>
                </c:pt>
                <c:pt idx="59">
                  <c:v>44460</c:v>
                </c:pt>
                <c:pt idx="60">
                  <c:v>44461</c:v>
                </c:pt>
                <c:pt idx="61">
                  <c:v>44462</c:v>
                </c:pt>
                <c:pt idx="62">
                  <c:v>44463</c:v>
                </c:pt>
                <c:pt idx="63">
                  <c:v>44466</c:v>
                </c:pt>
                <c:pt idx="64">
                  <c:v>44467</c:v>
                </c:pt>
                <c:pt idx="65">
                  <c:v>44468</c:v>
                </c:pt>
                <c:pt idx="66">
                  <c:v>44469</c:v>
                </c:pt>
                <c:pt idx="67">
                  <c:v>44470</c:v>
                </c:pt>
                <c:pt idx="68">
                  <c:v>44473</c:v>
                </c:pt>
                <c:pt idx="69">
                  <c:v>44474</c:v>
                </c:pt>
                <c:pt idx="70">
                  <c:v>44475</c:v>
                </c:pt>
                <c:pt idx="71">
                  <c:v>44476</c:v>
                </c:pt>
                <c:pt idx="72">
                  <c:v>44477</c:v>
                </c:pt>
                <c:pt idx="73">
                  <c:v>44480</c:v>
                </c:pt>
                <c:pt idx="74">
                  <c:v>44481</c:v>
                </c:pt>
                <c:pt idx="75">
                  <c:v>44482</c:v>
                </c:pt>
                <c:pt idx="76">
                  <c:v>44483</c:v>
                </c:pt>
                <c:pt idx="77">
                  <c:v>44484</c:v>
                </c:pt>
                <c:pt idx="78">
                  <c:v>44487</c:v>
                </c:pt>
                <c:pt idx="79">
                  <c:v>44488</c:v>
                </c:pt>
                <c:pt idx="80">
                  <c:v>44489</c:v>
                </c:pt>
                <c:pt idx="81">
                  <c:v>44490</c:v>
                </c:pt>
                <c:pt idx="82">
                  <c:v>44491</c:v>
                </c:pt>
                <c:pt idx="83">
                  <c:v>44494</c:v>
                </c:pt>
                <c:pt idx="84">
                  <c:v>44495</c:v>
                </c:pt>
                <c:pt idx="85">
                  <c:v>44496</c:v>
                </c:pt>
                <c:pt idx="86">
                  <c:v>44497</c:v>
                </c:pt>
                <c:pt idx="87">
                  <c:v>44498</c:v>
                </c:pt>
                <c:pt idx="88">
                  <c:v>44501</c:v>
                </c:pt>
                <c:pt idx="89">
                  <c:v>44502</c:v>
                </c:pt>
                <c:pt idx="90">
                  <c:v>44503</c:v>
                </c:pt>
                <c:pt idx="91">
                  <c:v>44504</c:v>
                </c:pt>
                <c:pt idx="92">
                  <c:v>44505</c:v>
                </c:pt>
                <c:pt idx="93">
                  <c:v>44508</c:v>
                </c:pt>
                <c:pt idx="94">
                  <c:v>44509</c:v>
                </c:pt>
                <c:pt idx="95">
                  <c:v>44510</c:v>
                </c:pt>
                <c:pt idx="96">
                  <c:v>44511</c:v>
                </c:pt>
                <c:pt idx="97">
                  <c:v>44512</c:v>
                </c:pt>
                <c:pt idx="98">
                  <c:v>44515</c:v>
                </c:pt>
                <c:pt idx="99">
                  <c:v>44516</c:v>
                </c:pt>
                <c:pt idx="100">
                  <c:v>44517</c:v>
                </c:pt>
                <c:pt idx="101">
                  <c:v>44518</c:v>
                </c:pt>
                <c:pt idx="102">
                  <c:v>44519</c:v>
                </c:pt>
                <c:pt idx="103">
                  <c:v>44522</c:v>
                </c:pt>
                <c:pt idx="104">
                  <c:v>44523</c:v>
                </c:pt>
                <c:pt idx="105">
                  <c:v>44524</c:v>
                </c:pt>
                <c:pt idx="106">
                  <c:v>44525</c:v>
                </c:pt>
                <c:pt idx="107">
                  <c:v>44526</c:v>
                </c:pt>
                <c:pt idx="108">
                  <c:v>44529</c:v>
                </c:pt>
                <c:pt idx="109">
                  <c:v>44530</c:v>
                </c:pt>
                <c:pt idx="110">
                  <c:v>44531</c:v>
                </c:pt>
                <c:pt idx="111">
                  <c:v>44532</c:v>
                </c:pt>
                <c:pt idx="112">
                  <c:v>44533</c:v>
                </c:pt>
                <c:pt idx="113">
                  <c:v>44536</c:v>
                </c:pt>
                <c:pt idx="114">
                  <c:v>44537</c:v>
                </c:pt>
                <c:pt idx="115">
                  <c:v>44538</c:v>
                </c:pt>
                <c:pt idx="116">
                  <c:v>44539</c:v>
                </c:pt>
                <c:pt idx="117">
                  <c:v>44540</c:v>
                </c:pt>
                <c:pt idx="118">
                  <c:v>44543</c:v>
                </c:pt>
                <c:pt idx="119">
                  <c:v>44544</c:v>
                </c:pt>
                <c:pt idx="120">
                  <c:v>44545</c:v>
                </c:pt>
                <c:pt idx="121">
                  <c:v>44546</c:v>
                </c:pt>
                <c:pt idx="122">
                  <c:v>44547</c:v>
                </c:pt>
                <c:pt idx="123">
                  <c:v>44550</c:v>
                </c:pt>
                <c:pt idx="124">
                  <c:v>44551</c:v>
                </c:pt>
                <c:pt idx="125">
                  <c:v>44552</c:v>
                </c:pt>
                <c:pt idx="126">
                  <c:v>44553</c:v>
                </c:pt>
                <c:pt idx="127">
                  <c:v>44554</c:v>
                </c:pt>
                <c:pt idx="128">
                  <c:v>44557</c:v>
                </c:pt>
                <c:pt idx="129">
                  <c:v>44558</c:v>
                </c:pt>
                <c:pt idx="130">
                  <c:v>44559</c:v>
                </c:pt>
                <c:pt idx="131">
                  <c:v>44560</c:v>
                </c:pt>
                <c:pt idx="132">
                  <c:v>44561</c:v>
                </c:pt>
                <c:pt idx="133">
                  <c:v>44564</c:v>
                </c:pt>
                <c:pt idx="134">
                  <c:v>44565</c:v>
                </c:pt>
                <c:pt idx="135">
                  <c:v>44566</c:v>
                </c:pt>
                <c:pt idx="136">
                  <c:v>44567</c:v>
                </c:pt>
                <c:pt idx="137">
                  <c:v>44568</c:v>
                </c:pt>
                <c:pt idx="138">
                  <c:v>44571</c:v>
                </c:pt>
                <c:pt idx="139">
                  <c:v>44572</c:v>
                </c:pt>
                <c:pt idx="140">
                  <c:v>44573</c:v>
                </c:pt>
                <c:pt idx="141">
                  <c:v>44574</c:v>
                </c:pt>
                <c:pt idx="142">
                  <c:v>44575</c:v>
                </c:pt>
                <c:pt idx="143">
                  <c:v>44578</c:v>
                </c:pt>
                <c:pt idx="144">
                  <c:v>44579</c:v>
                </c:pt>
                <c:pt idx="145">
                  <c:v>44580</c:v>
                </c:pt>
                <c:pt idx="146">
                  <c:v>44581</c:v>
                </c:pt>
                <c:pt idx="147">
                  <c:v>44582</c:v>
                </c:pt>
                <c:pt idx="148">
                  <c:v>44585</c:v>
                </c:pt>
                <c:pt idx="149">
                  <c:v>44586</c:v>
                </c:pt>
                <c:pt idx="150">
                  <c:v>44587</c:v>
                </c:pt>
                <c:pt idx="151">
                  <c:v>44588</c:v>
                </c:pt>
                <c:pt idx="152">
                  <c:v>44589</c:v>
                </c:pt>
                <c:pt idx="153">
                  <c:v>44592</c:v>
                </c:pt>
                <c:pt idx="154">
                  <c:v>44593</c:v>
                </c:pt>
                <c:pt idx="155">
                  <c:v>44594</c:v>
                </c:pt>
                <c:pt idx="156">
                  <c:v>44595</c:v>
                </c:pt>
                <c:pt idx="157">
                  <c:v>44596</c:v>
                </c:pt>
                <c:pt idx="158">
                  <c:v>44599</c:v>
                </c:pt>
                <c:pt idx="159">
                  <c:v>44600</c:v>
                </c:pt>
                <c:pt idx="160">
                  <c:v>44601</c:v>
                </c:pt>
                <c:pt idx="161">
                  <c:v>44602</c:v>
                </c:pt>
                <c:pt idx="162">
                  <c:v>44603</c:v>
                </c:pt>
                <c:pt idx="163">
                  <c:v>44606</c:v>
                </c:pt>
                <c:pt idx="164">
                  <c:v>44607</c:v>
                </c:pt>
                <c:pt idx="165">
                  <c:v>44608</c:v>
                </c:pt>
                <c:pt idx="166">
                  <c:v>44609</c:v>
                </c:pt>
                <c:pt idx="167">
                  <c:v>44610</c:v>
                </c:pt>
                <c:pt idx="168">
                  <c:v>44613</c:v>
                </c:pt>
                <c:pt idx="169">
                  <c:v>44614</c:v>
                </c:pt>
                <c:pt idx="170">
                  <c:v>44615</c:v>
                </c:pt>
                <c:pt idx="171">
                  <c:v>44616</c:v>
                </c:pt>
                <c:pt idx="172">
                  <c:v>44617</c:v>
                </c:pt>
                <c:pt idx="173">
                  <c:v>44620</c:v>
                </c:pt>
                <c:pt idx="174">
                  <c:v>44621</c:v>
                </c:pt>
                <c:pt idx="175">
                  <c:v>44622</c:v>
                </c:pt>
                <c:pt idx="176">
                  <c:v>44623</c:v>
                </c:pt>
                <c:pt idx="177">
                  <c:v>44624</c:v>
                </c:pt>
                <c:pt idx="178">
                  <c:v>44627</c:v>
                </c:pt>
                <c:pt idx="179">
                  <c:v>44628</c:v>
                </c:pt>
                <c:pt idx="180">
                  <c:v>44629</c:v>
                </c:pt>
                <c:pt idx="181">
                  <c:v>44630</c:v>
                </c:pt>
                <c:pt idx="182">
                  <c:v>44631</c:v>
                </c:pt>
                <c:pt idx="183">
                  <c:v>44634</c:v>
                </c:pt>
                <c:pt idx="184">
                  <c:v>44635</c:v>
                </c:pt>
                <c:pt idx="185">
                  <c:v>44636</c:v>
                </c:pt>
                <c:pt idx="186">
                  <c:v>44637</c:v>
                </c:pt>
                <c:pt idx="187">
                  <c:v>44638</c:v>
                </c:pt>
                <c:pt idx="188">
                  <c:v>44641</c:v>
                </c:pt>
                <c:pt idx="189">
                  <c:v>44642</c:v>
                </c:pt>
                <c:pt idx="190">
                  <c:v>44643</c:v>
                </c:pt>
                <c:pt idx="191">
                  <c:v>44644</c:v>
                </c:pt>
                <c:pt idx="192">
                  <c:v>44645</c:v>
                </c:pt>
                <c:pt idx="193">
                  <c:v>44648</c:v>
                </c:pt>
                <c:pt idx="194">
                  <c:v>44649</c:v>
                </c:pt>
                <c:pt idx="195">
                  <c:v>44650</c:v>
                </c:pt>
                <c:pt idx="196">
                  <c:v>44651</c:v>
                </c:pt>
                <c:pt idx="197">
                  <c:v>44652</c:v>
                </c:pt>
                <c:pt idx="198">
                  <c:v>44655</c:v>
                </c:pt>
                <c:pt idx="199">
                  <c:v>44656</c:v>
                </c:pt>
                <c:pt idx="200">
                  <c:v>44657</c:v>
                </c:pt>
                <c:pt idx="201">
                  <c:v>44658</c:v>
                </c:pt>
                <c:pt idx="202">
                  <c:v>44659</c:v>
                </c:pt>
                <c:pt idx="203">
                  <c:v>44662</c:v>
                </c:pt>
                <c:pt idx="204">
                  <c:v>44663</c:v>
                </c:pt>
                <c:pt idx="205">
                  <c:v>44664</c:v>
                </c:pt>
                <c:pt idx="206">
                  <c:v>44665</c:v>
                </c:pt>
                <c:pt idx="207">
                  <c:v>44666</c:v>
                </c:pt>
                <c:pt idx="208">
                  <c:v>44669</c:v>
                </c:pt>
                <c:pt idx="209">
                  <c:v>44670</c:v>
                </c:pt>
                <c:pt idx="210">
                  <c:v>44671</c:v>
                </c:pt>
                <c:pt idx="211">
                  <c:v>44672</c:v>
                </c:pt>
                <c:pt idx="212">
                  <c:v>44673</c:v>
                </c:pt>
                <c:pt idx="213">
                  <c:v>44676</c:v>
                </c:pt>
                <c:pt idx="214">
                  <c:v>44677</c:v>
                </c:pt>
                <c:pt idx="215">
                  <c:v>44678</c:v>
                </c:pt>
                <c:pt idx="216">
                  <c:v>44679</c:v>
                </c:pt>
                <c:pt idx="217">
                  <c:v>44680</c:v>
                </c:pt>
                <c:pt idx="218">
                  <c:v>44683</c:v>
                </c:pt>
                <c:pt idx="219">
                  <c:v>44684</c:v>
                </c:pt>
                <c:pt idx="220">
                  <c:v>44685</c:v>
                </c:pt>
                <c:pt idx="221">
                  <c:v>44686</c:v>
                </c:pt>
                <c:pt idx="222">
                  <c:v>44687</c:v>
                </c:pt>
                <c:pt idx="223">
                  <c:v>44690</c:v>
                </c:pt>
                <c:pt idx="224">
                  <c:v>44691</c:v>
                </c:pt>
                <c:pt idx="225">
                  <c:v>44692</c:v>
                </c:pt>
                <c:pt idx="226">
                  <c:v>44693</c:v>
                </c:pt>
                <c:pt idx="227">
                  <c:v>44694</c:v>
                </c:pt>
                <c:pt idx="228">
                  <c:v>44697</c:v>
                </c:pt>
                <c:pt idx="229">
                  <c:v>44698</c:v>
                </c:pt>
                <c:pt idx="230">
                  <c:v>44699</c:v>
                </c:pt>
                <c:pt idx="231">
                  <c:v>44700</c:v>
                </c:pt>
                <c:pt idx="232">
                  <c:v>44701</c:v>
                </c:pt>
                <c:pt idx="233">
                  <c:v>44704</c:v>
                </c:pt>
                <c:pt idx="234">
                  <c:v>44705</c:v>
                </c:pt>
                <c:pt idx="235">
                  <c:v>44706</c:v>
                </c:pt>
                <c:pt idx="236">
                  <c:v>44707</c:v>
                </c:pt>
                <c:pt idx="237">
                  <c:v>44708</c:v>
                </c:pt>
                <c:pt idx="238">
                  <c:v>44711</c:v>
                </c:pt>
                <c:pt idx="239">
                  <c:v>44712</c:v>
                </c:pt>
                <c:pt idx="240">
                  <c:v>44713</c:v>
                </c:pt>
                <c:pt idx="241">
                  <c:v>44714</c:v>
                </c:pt>
                <c:pt idx="242">
                  <c:v>44715</c:v>
                </c:pt>
                <c:pt idx="243">
                  <c:v>44718</c:v>
                </c:pt>
                <c:pt idx="244">
                  <c:v>44719</c:v>
                </c:pt>
                <c:pt idx="245">
                  <c:v>44720</c:v>
                </c:pt>
                <c:pt idx="246">
                  <c:v>44721</c:v>
                </c:pt>
                <c:pt idx="247">
                  <c:v>44722</c:v>
                </c:pt>
                <c:pt idx="248">
                  <c:v>44725</c:v>
                </c:pt>
                <c:pt idx="249">
                  <c:v>44726</c:v>
                </c:pt>
                <c:pt idx="250">
                  <c:v>44727</c:v>
                </c:pt>
                <c:pt idx="251">
                  <c:v>44728</c:v>
                </c:pt>
                <c:pt idx="252">
                  <c:v>44729</c:v>
                </c:pt>
                <c:pt idx="253">
                  <c:v>44732</c:v>
                </c:pt>
                <c:pt idx="254">
                  <c:v>44733</c:v>
                </c:pt>
                <c:pt idx="255">
                  <c:v>44734</c:v>
                </c:pt>
                <c:pt idx="256">
                  <c:v>44735</c:v>
                </c:pt>
                <c:pt idx="257">
                  <c:v>44736</c:v>
                </c:pt>
                <c:pt idx="258">
                  <c:v>44739</c:v>
                </c:pt>
                <c:pt idx="259">
                  <c:v>44740</c:v>
                </c:pt>
                <c:pt idx="260">
                  <c:v>44741</c:v>
                </c:pt>
                <c:pt idx="261">
                  <c:v>44742</c:v>
                </c:pt>
              </c:numCache>
            </c:numRef>
          </c:cat>
          <c:val>
            <c:numRef>
              <c:f>Sheet1!$C$2:$C$263</c:f>
              <c:numCache>
                <c:formatCode>General</c:formatCode>
                <c:ptCount val="262"/>
                <c:pt idx="196" formatCode="#,##0.000">
                  <c:v>368.18875810249699</c:v>
                </c:pt>
                <c:pt idx="197" formatCode="#,##0.000">
                  <c:v>368.76675214526699</c:v>
                </c:pt>
                <c:pt idx="198" formatCode="#,##0.000">
                  <c:v>371.94529118016902</c:v>
                </c:pt>
                <c:pt idx="199" formatCode="#,##0.000">
                  <c:v>368.36789302736702</c:v>
                </c:pt>
                <c:pt idx="200" formatCode="#,##0.000">
                  <c:v>363.888776566567</c:v>
                </c:pt>
                <c:pt idx="201" formatCode="#,##0.000">
                  <c:v>363.55661346937399</c:v>
                </c:pt>
                <c:pt idx="202" formatCode="#,##0.000">
                  <c:v>363.45281841978499</c:v>
                </c:pt>
                <c:pt idx="203" formatCode="#,##0.000">
                  <c:v>358.64246686774402</c:v>
                </c:pt>
                <c:pt idx="204" formatCode="#,##0.000">
                  <c:v>357.25208541034499</c:v>
                </c:pt>
                <c:pt idx="205" formatCode="#,##0.000">
                  <c:v>360.31750039761198</c:v>
                </c:pt>
                <c:pt idx="206" formatCode="#,##0.000">
                  <c:v>357.66645754240398</c:v>
                </c:pt>
                <c:pt idx="207" formatCode="#,##0.000">
                  <c:v>357.40333345301701</c:v>
                </c:pt>
                <c:pt idx="208" formatCode="#,##0.000">
                  <c:v>356.59298819309498</c:v>
                </c:pt>
                <c:pt idx="209" formatCode="#,##0.000">
                  <c:v>359.53364714015697</c:v>
                </c:pt>
                <c:pt idx="210" formatCode="#,##0.000">
                  <c:v>360.59362549702303</c:v>
                </c:pt>
                <c:pt idx="211" formatCode="#,##0.000">
                  <c:v>356.58781420572501</c:v>
                </c:pt>
                <c:pt idx="212" formatCode="#,##0.000">
                  <c:v>347.88100637263199</c:v>
                </c:pt>
                <c:pt idx="213" formatCode="#,##0.000">
                  <c:v>346.33446987557198</c:v>
                </c:pt>
                <c:pt idx="214" formatCode="#,##0.000">
                  <c:v>339.31781760590201</c:v>
                </c:pt>
                <c:pt idx="215" formatCode="#,##0.000">
                  <c:v>338.76786842267597</c:v>
                </c:pt>
                <c:pt idx="216" formatCode="#,##0.000">
                  <c:v>344.97025543186902</c:v>
                </c:pt>
                <c:pt idx="217" formatCode="#,##0.000">
                  <c:v>338.71842838323801</c:v>
                </c:pt>
                <c:pt idx="218" formatCode="#,##0.000">
                  <c:v>338.723608370291</c:v>
                </c:pt>
                <c:pt idx="219" formatCode="#,##0.000">
                  <c:v>340.07233881316398</c:v>
                </c:pt>
                <c:pt idx="220" formatCode="#,##0.000">
                  <c:v>345.75665567606802</c:v>
                </c:pt>
                <c:pt idx="221" formatCode="#,##0.000">
                  <c:v>336.98880381363398</c:v>
                </c:pt>
                <c:pt idx="222" formatCode="#,##0.000">
                  <c:v>333.72314476127201</c:v>
                </c:pt>
                <c:pt idx="223" formatCode="#,##0.000">
                  <c:v>323.44457041769698</c:v>
                </c:pt>
                <c:pt idx="224" formatCode="#,##0.000">
                  <c:v>323.772978536148</c:v>
                </c:pt>
                <c:pt idx="225" formatCode="#,##0.000">
                  <c:v>321.29481371535002</c:v>
                </c:pt>
                <c:pt idx="226" formatCode="#,##0.000">
                  <c:v>319.16394901568498</c:v>
                </c:pt>
                <c:pt idx="227" formatCode="#,##0.000">
                  <c:v>326.42020337819503</c:v>
                </c:pt>
                <c:pt idx="228" formatCode="#,##0.000">
                  <c:v>325.76328715821199</c:v>
                </c:pt>
                <c:pt idx="229" formatCode="#,##0.000">
                  <c:v>332.30759730453201</c:v>
                </c:pt>
                <c:pt idx="230" formatCode="#,##0.000">
                  <c:v>323.63062247933999</c:v>
                </c:pt>
                <c:pt idx="231" formatCode="#,##0.000">
                  <c:v>321.60141180885802</c:v>
                </c:pt>
                <c:pt idx="232" formatCode="#,##0.000">
                  <c:v>322.81732721848601</c:v>
                </c:pt>
                <c:pt idx="233" formatCode="#,##0.000">
                  <c:v>327.843659858747</c:v>
                </c:pt>
                <c:pt idx="234" formatCode="#,##0.000">
                  <c:v>324.933697896159</c:v>
                </c:pt>
                <c:pt idx="235" formatCode="#,##0.000">
                  <c:v>327.151163628988</c:v>
                </c:pt>
                <c:pt idx="236" formatCode="#,##0.000">
                  <c:v>332.01058722136401</c:v>
                </c:pt>
                <c:pt idx="237" formatCode="#,##0.000">
                  <c:v>339.07778652685801</c:v>
                </c:pt>
                <c:pt idx="238" formatCode="#,##0.000">
                  <c:v>341.18936523118202</c:v>
                </c:pt>
                <c:pt idx="239" formatCode="#,##0.000">
                  <c:v>339.11481754500301</c:v>
                </c:pt>
                <c:pt idx="240" formatCode="#,##0.000">
                  <c:v>336.59390672994698</c:v>
                </c:pt>
                <c:pt idx="241" formatCode="#,##0.000">
                  <c:v>341.08033820128998</c:v>
                </c:pt>
                <c:pt idx="242" formatCode="#,##0.000">
                  <c:v>337.31445098438701</c:v>
                </c:pt>
                <c:pt idx="243" formatCode="#,##0.000">
                  <c:v>338.86567048628302</c:v>
                </c:pt>
                <c:pt idx="244" formatCode="#,##0.000">
                  <c:v>340.17480091226702</c:v>
                </c:pt>
                <c:pt idx="245" formatCode="#,##0.000">
                  <c:v>338.27928130186501</c:v>
                </c:pt>
                <c:pt idx="246" formatCode="#,##0.000">
                  <c:v>331.455416075546</c:v>
                </c:pt>
                <c:pt idx="247" formatCode="#,##0.000">
                  <c:v>322.39084511681</c:v>
                </c:pt>
                <c:pt idx="248" formatCode="#,##0.000">
                  <c:v>310.61351026245501</c:v>
                </c:pt>
                <c:pt idx="249" formatCode="#,##0.000">
                  <c:v>308.65149262876997</c:v>
                </c:pt>
                <c:pt idx="250" formatCode="#,##0.000">
                  <c:v>312.05937073594998</c:v>
                </c:pt>
                <c:pt idx="251" formatCode="#,##0.000">
                  <c:v>304.548738283452</c:v>
                </c:pt>
                <c:pt idx="252" formatCode="#,##0.000">
                  <c:v>303.91779506906499</c:v>
                </c:pt>
                <c:pt idx="253" formatCode="#,##0.000">
                  <c:v>304.768826347436</c:v>
                </c:pt>
                <c:pt idx="254" formatCode="#,##0.000">
                  <c:v>310.59613025668102</c:v>
                </c:pt>
                <c:pt idx="255" formatCode="#,##0.000">
                  <c:v>309.10337577909502</c:v>
                </c:pt>
                <c:pt idx="256" formatCode="#,##0.000">
                  <c:v>310.47176322495397</c:v>
                </c:pt>
                <c:pt idx="257" formatCode="#,##0.000">
                  <c:v>318.63172687901601</c:v>
                </c:pt>
                <c:pt idx="258" formatCode="#,##0.000">
                  <c:v>319.64300522444</c:v>
                </c:pt>
                <c:pt idx="259" formatCode="#,##0.000">
                  <c:v>315.54992987466198</c:v>
                </c:pt>
                <c:pt idx="260" formatCode="#,##0.000">
                  <c:v>313.99612737257701</c:v>
                </c:pt>
                <c:pt idx="261" formatCode="#,##0.000">
                  <c:v>310.52867325613801</c:v>
                </c:pt>
              </c:numCache>
            </c:numRef>
          </c:val>
          <c:smooth val="0"/>
          <c:extLst>
            <c:ext xmlns:c16="http://schemas.microsoft.com/office/drawing/2014/chart" uri="{C3380CC4-5D6E-409C-BE32-E72D297353CC}">
              <c16:uniqueId val="{00000002-1C90-464E-8251-B838E7F4EA44}"/>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4742"/>
          <c:min val="44377"/>
        </c:scaling>
        <c:delete val="0"/>
        <c:axPos val="b"/>
        <c:numFmt formatCode="mmm\ d"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days"/>
        <c:majorUnit val="3"/>
        <c:majorTimeUnit val="months"/>
      </c:dateAx>
      <c:valAx>
        <c:axId val="43203584"/>
        <c:scaling>
          <c:orientation val="minMax"/>
          <c:max val="400"/>
          <c:min val="30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5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48932625095372"/>
          <c:y val="0.15287661709403791"/>
          <c:w val="0.75316971956243373"/>
          <c:h val="0.75088613102264834"/>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baseline="0">
                    <a:solidFill>
                      <a:srgbClr val="C0000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Value</c:v>
                </c:pt>
                <c:pt idx="1">
                  <c:v>Large Cap</c:v>
                </c:pt>
                <c:pt idx="2">
                  <c:v>Growth</c:v>
                </c:pt>
                <c:pt idx="3">
                  <c:v>Small Cap</c:v>
                </c:pt>
              </c:strCache>
            </c:strRef>
          </c:cat>
          <c:val>
            <c:numRef>
              <c:f>Sheet1!$B$3:$B$6</c:f>
              <c:numCache>
                <c:formatCode>0.00;[Red]\-0.00;;</c:formatCode>
                <c:ptCount val="4"/>
                <c:pt idx="0">
                  <c:v>-7.38</c:v>
                </c:pt>
                <c:pt idx="1">
                  <c:v>-8.07</c:v>
                </c:pt>
                <c:pt idx="2">
                  <c:v>-8.74</c:v>
                </c:pt>
                <c:pt idx="3">
                  <c:v>-12.3</c:v>
                </c:pt>
              </c:numCache>
            </c:numRef>
          </c:val>
          <c:extLst>
            <c:ext xmlns:c16="http://schemas.microsoft.com/office/drawing/2014/chart" uri="{C3380CC4-5D6E-409C-BE32-E72D297353CC}">
              <c16:uniqueId val="{00000000-8E10-4B72-BA87-6BF29802CC41}"/>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Value</c:v>
                </c:pt>
                <c:pt idx="1">
                  <c:v>Large Cap</c:v>
                </c:pt>
                <c:pt idx="2">
                  <c:v>Growth</c:v>
                </c:pt>
                <c:pt idx="3">
                  <c:v>Small Cap</c:v>
                </c:pt>
              </c:strCache>
            </c:strRef>
          </c:cat>
          <c:val>
            <c:numRef>
              <c:f>Sheet1!$C$3:$C$6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1-8E10-4B72-BA87-6BF29802CC41}"/>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baseline="0">
                    <a:solidFill>
                      <a:srgbClr val="C0000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0.00;[Red]\-0.00;;</c:formatCode>
                <c:ptCount val="4"/>
                <c:pt idx="0">
                  <c:v>-10.83</c:v>
                </c:pt>
                <c:pt idx="1">
                  <c:v>-11.45</c:v>
                </c:pt>
                <c:pt idx="2">
                  <c:v>-12.04</c:v>
                </c:pt>
                <c:pt idx="3">
                  <c:v>-16.41</c:v>
                </c:pt>
              </c:numCache>
            </c:numRef>
          </c:val>
          <c:extLst>
            <c:ext xmlns:c16="http://schemas.microsoft.com/office/drawing/2014/chart" uri="{C3380CC4-5D6E-409C-BE32-E72D297353CC}">
              <c16:uniqueId val="{00000002-8E10-4B72-BA87-6BF29802CC41}"/>
            </c:ext>
          </c:extLst>
        </c:ser>
        <c:ser>
          <c:idx val="3"/>
          <c:order val="3"/>
          <c:tx>
            <c:strRef>
              <c:f>Sheet1!$E$2</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0.00;[Red]\-0.00;;</c:formatCode>
                <c:ptCount val="4"/>
                <c:pt idx="1">
                  <c:v>0</c:v>
                </c:pt>
                <c:pt idx="2">
                  <c:v>0</c:v>
                </c:pt>
                <c:pt idx="3">
                  <c:v>0</c:v>
                </c:pt>
              </c:numCache>
            </c:numRef>
          </c:val>
          <c:extLst>
            <c:ext xmlns:c16="http://schemas.microsoft.com/office/drawing/2014/chart" uri="{C3380CC4-5D6E-409C-BE32-E72D297353CC}">
              <c16:uniqueId val="{00000003-8E10-4B72-BA87-6BF29802CC41}"/>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0"/>
          <c:min val="-19"/>
        </c:scaling>
        <c:delete val="0"/>
        <c:axPos val="b"/>
        <c:numFmt formatCode="0.00;[Red]\-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55047791552654146"/>
          <c:y val="6.3447741849115844E-3"/>
          <c:w val="0.41014136142747115"/>
          <c:h val="8.105556831614388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67111274514644"/>
          <c:y val="7.8360250307606003E-2"/>
          <c:w val="0.58600777905478985"/>
          <c:h val="0.90328630006551081"/>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4A5-4BE0-A1F3-A375EB94657F}"/>
                </c:ext>
              </c:extLst>
            </c:dLbl>
            <c:dLbl>
              <c:idx val="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4A5-4BE0-A1F3-A375EB94657F}"/>
                </c:ext>
              </c:extLst>
            </c:dLbl>
            <c:dLbl>
              <c:idx val="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4A5-4BE0-A1F3-A375EB94657F}"/>
                </c:ext>
              </c:extLst>
            </c:dLbl>
            <c:dLbl>
              <c:idx val="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4A5-4BE0-A1F3-A375EB94657F}"/>
                </c:ext>
              </c:extLst>
            </c:dLbl>
            <c:dLbl>
              <c:idx val="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F4A5-4BE0-A1F3-A375EB94657F}"/>
                </c:ext>
              </c:extLst>
            </c:dLbl>
            <c:dLbl>
              <c:idx val="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F4A5-4BE0-A1F3-A375EB94657F}"/>
                </c:ext>
              </c:extLst>
            </c:dLbl>
            <c:dLbl>
              <c:idx val="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F4A5-4BE0-A1F3-A375EB94657F}"/>
                </c:ext>
              </c:extLst>
            </c:dLbl>
            <c:dLbl>
              <c:idx val="7"/>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F4A5-4BE0-A1F3-A375EB94657F}"/>
                </c:ext>
              </c:extLst>
            </c:dLbl>
            <c:dLbl>
              <c:idx val="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F4A5-4BE0-A1F3-A375EB94657F}"/>
                </c:ext>
              </c:extLst>
            </c:dLbl>
            <c:dLbl>
              <c:idx val="9"/>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F4A5-4BE0-A1F3-A375EB94657F}"/>
                </c:ext>
              </c:extLst>
            </c:dLbl>
            <c:dLbl>
              <c:idx val="1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F4A5-4BE0-A1F3-A375EB94657F}"/>
                </c:ext>
              </c:extLst>
            </c:dLbl>
            <c:dLbl>
              <c:idx val="1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F4A5-4BE0-A1F3-A375EB94657F}"/>
                </c:ext>
              </c:extLst>
            </c:dLbl>
            <c:dLbl>
              <c:idx val="1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F4A5-4BE0-A1F3-A375EB94657F}"/>
                </c:ext>
              </c:extLst>
            </c:dLbl>
            <c:dLbl>
              <c:idx val="1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F4A5-4BE0-A1F3-A375EB94657F}"/>
                </c:ext>
              </c:extLst>
            </c:dLbl>
            <c:dLbl>
              <c:idx val="1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F4A5-4BE0-A1F3-A375EB94657F}"/>
                </c:ext>
              </c:extLst>
            </c:dLbl>
            <c:dLbl>
              <c:idx val="1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F4A5-4BE0-A1F3-A375EB94657F}"/>
                </c:ext>
              </c:extLst>
            </c:dLbl>
            <c:dLbl>
              <c:idx val="1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F4A5-4BE0-A1F3-A375EB94657F}"/>
                </c:ext>
              </c:extLst>
            </c:dLbl>
            <c:dLbl>
              <c:idx val="17"/>
              <c:numFmt formatCode="#0.00;\-#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F4A5-4BE0-A1F3-A375EB94657F}"/>
                </c:ext>
              </c:extLst>
            </c:dLbl>
            <c:dLbl>
              <c:idx val="1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F4A5-4BE0-A1F3-A375EB94657F}"/>
                </c:ext>
              </c:extLst>
            </c:dLbl>
            <c:numFmt formatCode="#0.00;\-#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Heating Oil</c:v>
                </c:pt>
                <c:pt idx="1">
                  <c:v>Low Sulphur Gas Oil</c:v>
                </c:pt>
                <c:pt idx="2">
                  <c:v>Unleaded Gas</c:v>
                </c:pt>
                <c:pt idx="3">
                  <c:v>Brent Crude Oil</c:v>
                </c:pt>
                <c:pt idx="4">
                  <c:v>WTI Crude Oil</c:v>
                </c:pt>
                <c:pt idx="5">
                  <c:v>Coffee</c:v>
                </c:pt>
                <c:pt idx="6">
                  <c:v>Soybean</c:v>
                </c:pt>
                <c:pt idx="7">
                  <c:v>Soybean Oil</c:v>
                </c:pt>
                <c:pt idx="8">
                  <c:v>Live Cattle</c:v>
                </c:pt>
                <c:pt idx="9">
                  <c:v>Sugar</c:v>
                </c:pt>
                <c:pt idx="10">
                  <c:v>Natural Gas</c:v>
                </c:pt>
                <c:pt idx="11">
                  <c:v>Soybean Meal</c:v>
                </c:pt>
                <c:pt idx="12">
                  <c:v>Gold</c:v>
                </c:pt>
                <c:pt idx="13">
                  <c:v>Kansas Wheat</c:v>
                </c:pt>
                <c:pt idx="14">
                  <c:v>Corn</c:v>
                </c:pt>
                <c:pt idx="15">
                  <c:v>Wheat</c:v>
                </c:pt>
                <c:pt idx="16">
                  <c:v>Cotton</c:v>
                </c:pt>
                <c:pt idx="17">
                  <c:v>Lean Hogs</c:v>
                </c:pt>
                <c:pt idx="18">
                  <c:v>Silver</c:v>
                </c:pt>
                <c:pt idx="19">
                  <c:v>Copper</c:v>
                </c:pt>
                <c:pt idx="20">
                  <c:v>Zinc</c:v>
                </c:pt>
                <c:pt idx="21">
                  <c:v>Nickel</c:v>
                </c:pt>
                <c:pt idx="22">
                  <c:v>Aluminum</c:v>
                </c:pt>
              </c:strCache>
            </c:strRef>
          </c:cat>
          <c:val>
            <c:numRef>
              <c:f>Sheet1!$B$2:$B$24</c:f>
              <c:numCache>
                <c:formatCode>#0.00;\-#0.00;</c:formatCode>
                <c:ptCount val="23"/>
                <c:pt idx="0">
                  <c:v>0</c:v>
                </c:pt>
                <c:pt idx="1">
                  <c:v>0</c:v>
                </c:pt>
                <c:pt idx="2">
                  <c:v>0</c:v>
                </c:pt>
                <c:pt idx="3">
                  <c:v>0</c:v>
                </c:pt>
                <c:pt idx="4">
                  <c:v>0</c:v>
                </c:pt>
                <c:pt idx="5">
                  <c:v>0</c:v>
                </c:pt>
                <c:pt idx="6">
                  <c:v>0</c:v>
                </c:pt>
                <c:pt idx="7">
                  <c:v>-0.57999999999999996</c:v>
                </c:pt>
                <c:pt idx="8">
                  <c:v>-4.5199999999999996</c:v>
                </c:pt>
                <c:pt idx="9">
                  <c:v>-5.73</c:v>
                </c:pt>
                <c:pt idx="10">
                  <c:v>-6.28</c:v>
                </c:pt>
                <c:pt idx="11">
                  <c:v>-7.16</c:v>
                </c:pt>
                <c:pt idx="12">
                  <c:v>-7.87</c:v>
                </c:pt>
                <c:pt idx="13">
                  <c:v>-8.42</c:v>
                </c:pt>
                <c:pt idx="14">
                  <c:v>-10.92</c:v>
                </c:pt>
                <c:pt idx="15">
                  <c:v>-13.82</c:v>
                </c:pt>
                <c:pt idx="16">
                  <c:v>-13.98</c:v>
                </c:pt>
                <c:pt idx="17">
                  <c:v>-15.11</c:v>
                </c:pt>
                <c:pt idx="18">
                  <c:v>-19.63</c:v>
                </c:pt>
                <c:pt idx="19">
                  <c:v>-22.39</c:v>
                </c:pt>
                <c:pt idx="20">
                  <c:v>-24.33</c:v>
                </c:pt>
                <c:pt idx="21">
                  <c:v>-29.47</c:v>
                </c:pt>
                <c:pt idx="22">
                  <c:v>-30.58</c:v>
                </c:pt>
              </c:numCache>
            </c:numRef>
          </c:val>
          <c:extLst>
            <c:ext xmlns:c16="http://schemas.microsoft.com/office/drawing/2014/chart" uri="{C3380CC4-5D6E-409C-BE32-E72D297353CC}">
              <c16:uniqueId val="{00000013-F4A5-4BE0-A1F3-A375EB94657F}"/>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Heating Oil</c:v>
                </c:pt>
                <c:pt idx="1">
                  <c:v>Low Sulphur Gas Oil</c:v>
                </c:pt>
                <c:pt idx="2">
                  <c:v>Unleaded Gas</c:v>
                </c:pt>
                <c:pt idx="3">
                  <c:v>Brent Crude Oil</c:v>
                </c:pt>
                <c:pt idx="4">
                  <c:v>WTI Crude Oil</c:v>
                </c:pt>
                <c:pt idx="5">
                  <c:v>Coffee</c:v>
                </c:pt>
                <c:pt idx="6">
                  <c:v>Soybean</c:v>
                </c:pt>
                <c:pt idx="7">
                  <c:v>Soybean Oil</c:v>
                </c:pt>
                <c:pt idx="8">
                  <c:v>Live Cattle</c:v>
                </c:pt>
                <c:pt idx="9">
                  <c:v>Sugar</c:v>
                </c:pt>
                <c:pt idx="10">
                  <c:v>Natural Gas</c:v>
                </c:pt>
                <c:pt idx="11">
                  <c:v>Soybean Meal</c:v>
                </c:pt>
                <c:pt idx="12">
                  <c:v>Gold</c:v>
                </c:pt>
                <c:pt idx="13">
                  <c:v>Kansas Wheat</c:v>
                </c:pt>
                <c:pt idx="14">
                  <c:v>Corn</c:v>
                </c:pt>
                <c:pt idx="15">
                  <c:v>Wheat</c:v>
                </c:pt>
                <c:pt idx="16">
                  <c:v>Cotton</c:v>
                </c:pt>
                <c:pt idx="17">
                  <c:v>Lean Hogs</c:v>
                </c:pt>
                <c:pt idx="18">
                  <c:v>Silver</c:v>
                </c:pt>
                <c:pt idx="19">
                  <c:v>Copper</c:v>
                </c:pt>
                <c:pt idx="20">
                  <c:v>Zinc</c:v>
                </c:pt>
                <c:pt idx="21">
                  <c:v>Nickel</c:v>
                </c:pt>
                <c:pt idx="22">
                  <c:v>Aluminum</c:v>
                </c:pt>
              </c:strCache>
            </c:strRef>
          </c:cat>
          <c:val>
            <c:numRef>
              <c:f>Sheet1!$C$2:$C$24</c:f>
              <c:numCache>
                <c:formatCode>#0.00;\-#0.00;</c:formatCode>
                <c:ptCount val="23"/>
                <c:pt idx="0">
                  <c:v>24.89</c:v>
                </c:pt>
                <c:pt idx="1">
                  <c:v>22.15</c:v>
                </c:pt>
                <c:pt idx="2">
                  <c:v>20.14</c:v>
                </c:pt>
                <c:pt idx="3">
                  <c:v>9.25</c:v>
                </c:pt>
                <c:pt idx="4">
                  <c:v>8.69</c:v>
                </c:pt>
                <c:pt idx="5">
                  <c:v>1.6</c:v>
                </c:pt>
                <c:pt idx="6">
                  <c:v>1.26</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4-F4A5-4BE0-A1F3-A375EB94657F}"/>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ax val="27"/>
          <c:min val="-43"/>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576220131872012E-2"/>
          <c:y val="0.27501021460300396"/>
          <c:w val="0.94572666569926778"/>
          <c:h val="0.45007492355722128"/>
        </c:manualLayout>
      </c:layout>
      <c:barChart>
        <c:barDir val="col"/>
        <c:grouping val="clustered"/>
        <c:varyColors val="0"/>
        <c:ser>
          <c:idx val="1"/>
          <c:order val="1"/>
          <c:tx>
            <c:strRef>
              <c:f>Sheet1!$C$1</c:f>
              <c:strCache>
                <c:ptCount val="1"/>
                <c:pt idx="0">
                  <c:v>YTM</c:v>
                </c:pt>
              </c:strCache>
            </c:strRef>
          </c:tx>
          <c:spPr>
            <a:solidFill>
              <a:schemeClr val="bg1">
                <a:lumMod val="65000"/>
              </a:schemeClr>
            </a:solidFill>
            <a:ln>
              <a:noFill/>
            </a:ln>
            <a:effectLst/>
          </c:spPr>
          <c:invertIfNegative val="0"/>
          <c:dLbls>
            <c:spPr>
              <a:noFill/>
              <a:ln>
                <a:noFill/>
              </a:ln>
              <a:effectLst/>
            </c:spPr>
            <c:txPr>
              <a:bodyPr wrap="square" lIns="38100" tIns="19050" rIns="38100" bIns="19050" anchor="ctr">
                <a:spAutoFit/>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10-Year US Treasury</c:v>
                </c:pt>
                <c:pt idx="1">
                  <c:v>State and Local Municipals</c:v>
                </c:pt>
                <c:pt idx="2">
                  <c:v>AAA-AA Corporates</c:v>
                </c:pt>
                <c:pt idx="3">
                  <c:v>A-BBB Corporates</c:v>
                </c:pt>
              </c:strCache>
            </c:strRef>
          </c:cat>
          <c:val>
            <c:numRef>
              <c:f>Sheet1!$C$2:$C$5</c:f>
              <c:numCache>
                <c:formatCode>0.00</c:formatCode>
                <c:ptCount val="4"/>
                <c:pt idx="0">
                  <c:v>2.98</c:v>
                </c:pt>
                <c:pt idx="1">
                  <c:v>3.55</c:v>
                </c:pt>
                <c:pt idx="2">
                  <c:v>4.03</c:v>
                </c:pt>
                <c:pt idx="3">
                  <c:v>4.79</c:v>
                </c:pt>
              </c:numCache>
            </c:numRef>
          </c:val>
          <c:extLst>
            <c:ext xmlns:c16="http://schemas.microsoft.com/office/drawing/2014/chart" uri="{C3380CC4-5D6E-409C-BE32-E72D297353CC}">
              <c16:uniqueId val="{00000000-B4E7-4EB4-9360-CA65D0AF9917}"/>
            </c:ext>
          </c:extLst>
        </c:ser>
        <c:dLbls>
          <c:showLegendKey val="0"/>
          <c:showVal val="0"/>
          <c:showCatName val="0"/>
          <c:showSerName val="0"/>
          <c:showPercent val="0"/>
          <c:showBubbleSize val="0"/>
        </c:dLbls>
        <c:gapWidth val="24"/>
        <c:axId val="108243200"/>
        <c:axId val="108249088"/>
      </c:barChart>
      <c:barChart>
        <c:barDir val="col"/>
        <c:grouping val="clustered"/>
        <c:varyColors val="0"/>
        <c:ser>
          <c:idx val="0"/>
          <c:order val="0"/>
          <c:tx>
            <c:strRef>
              <c:f>Sheet1!$B$1</c:f>
              <c:strCache>
                <c:ptCount val="1"/>
                <c:pt idx="0">
                  <c:v>YTW</c:v>
                </c:pt>
              </c:strCache>
            </c:strRef>
          </c:tx>
          <c:spPr>
            <a:solidFill>
              <a:srgbClr val="B1B1B1"/>
            </a:solidFill>
            <a:ln w="0" cap="flat" cmpd="sng" algn="ctr">
              <a:noFill/>
              <a:prstDash val="solid"/>
              <a:round/>
              <a:headEnd type="none" w="med" len="med"/>
              <a:tailEnd type="none" w="med" len="med"/>
            </a:ln>
            <a:effectLst/>
          </c:spPr>
          <c:invertIfNegative val="0"/>
          <c:dPt>
            <c:idx val="1"/>
            <c:invertIfNegative val="0"/>
            <c:bubble3D val="0"/>
            <c:spPr>
              <a:solidFill>
                <a:srgbClr val="93A37C"/>
              </a:solidFill>
              <a:ln w="0" cap="flat" cmpd="sng" algn="ctr">
                <a:noFill/>
                <a:prstDash val="solid"/>
                <a:round/>
                <a:headEnd type="none" w="med" len="med"/>
                <a:tailEnd type="none" w="med" len="med"/>
              </a:ln>
              <a:effectLst/>
            </c:spPr>
            <c:extLst>
              <c:ext xmlns:c16="http://schemas.microsoft.com/office/drawing/2014/chart" uri="{C3380CC4-5D6E-409C-BE32-E72D297353CC}">
                <c16:uniqueId val="{00000002-B4E7-4EB4-9360-CA65D0AF9917}"/>
              </c:ext>
            </c:extLst>
          </c:dPt>
          <c:dLbls>
            <c:dLbl>
              <c:idx val="1"/>
              <c:layout>
                <c:manualLayout>
                  <c:x val="-1.799423967469016E-9"/>
                  <c:y val="0.12821665483889505"/>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29110085734"/>
                      <c:h val="6.9701881809014848E-2"/>
                    </c:manualLayout>
                  </c15:layout>
                </c:ext>
                <c:ext xmlns:c16="http://schemas.microsoft.com/office/drawing/2014/chart" uri="{C3380CC4-5D6E-409C-BE32-E72D297353CC}">
                  <c16:uniqueId val="{00000002-B4E7-4EB4-9360-CA65D0AF9917}"/>
                </c:ext>
              </c:extLst>
            </c:dLbl>
            <c:dLbl>
              <c:idx val="2"/>
              <c:layout>
                <c:manualLayout>
                  <c:x val="0"/>
                  <c:y val="9.1868804316770497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E7-4EB4-9360-CA65D0AF9917}"/>
                </c:ext>
              </c:extLst>
            </c:dLbl>
            <c:dLbl>
              <c:idx val="3"/>
              <c:layout>
                <c:manualLayout>
                  <c:x val="7.5757575757575803E-3"/>
                  <c:y val="4.5938018755673502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4E7-4EB4-9360-CA65D0AF9917}"/>
                </c:ext>
              </c:extLst>
            </c:dLbl>
            <c:spPr>
              <a:noFill/>
              <a:ln>
                <a:noFill/>
              </a:ln>
              <a:effectLst/>
            </c:spPr>
            <c:txPr>
              <a:bodyPr/>
              <a:lstStyle/>
              <a:p>
                <a:pPr>
                  <a:defRPr sz="900" b="0" i="0">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1">
                  <c:v>3.04</c:v>
                </c:pt>
              </c:numCache>
            </c:numRef>
          </c:val>
          <c:extLst>
            <c:ext xmlns:c16="http://schemas.microsoft.com/office/drawing/2014/chart" uri="{C3380CC4-5D6E-409C-BE32-E72D297353CC}">
              <c16:uniqueId val="{00000005-B4E7-4EB4-9360-CA65D0AF9917}"/>
            </c:ext>
          </c:extLst>
        </c:ser>
        <c:dLbls>
          <c:showLegendKey val="0"/>
          <c:showVal val="0"/>
          <c:showCatName val="0"/>
          <c:showSerName val="0"/>
          <c:showPercent val="0"/>
          <c:showBubbleSize val="0"/>
        </c:dLbls>
        <c:gapWidth val="25"/>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71174937308872721"/>
          <c:h val="0.55820465193645863"/>
        </c:manualLayout>
      </c:layout>
      <c:scatterChart>
        <c:scatterStyle val="lineMarker"/>
        <c:varyColors val="0"/>
        <c:ser>
          <c:idx val="0"/>
          <c:order val="0"/>
          <c:tx>
            <c:strRef>
              <c:f>Sheet1!$B$1</c:f>
              <c:strCache>
                <c:ptCount val="1"/>
                <c:pt idx="0">
                  <c:v>6/30/2022</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1DDE-43C5-9412-C6B8D147E1B1}"/>
                </c:ext>
              </c:extLst>
            </c:dLbl>
            <c:dLbl>
              <c:idx val="1"/>
              <c:delete val="1"/>
              <c:extLst>
                <c:ext xmlns:c15="http://schemas.microsoft.com/office/drawing/2012/chart" uri="{CE6537A1-D6FC-4f65-9D91-7224C49458BB}"/>
                <c:ext xmlns:c16="http://schemas.microsoft.com/office/drawing/2014/chart" uri="{C3380CC4-5D6E-409C-BE32-E72D297353CC}">
                  <c16:uniqueId val="{00000001-1DDE-43C5-9412-C6B8D147E1B1}"/>
                </c:ext>
              </c:extLst>
            </c:dLbl>
            <c:dLbl>
              <c:idx val="2"/>
              <c:delete val="1"/>
              <c:extLst>
                <c:ext xmlns:c15="http://schemas.microsoft.com/office/drawing/2012/chart" uri="{CE6537A1-D6FC-4f65-9D91-7224C49458BB}"/>
                <c:ext xmlns:c16="http://schemas.microsoft.com/office/drawing/2014/chart" uri="{C3380CC4-5D6E-409C-BE32-E72D297353CC}">
                  <c16:uniqueId val="{00000002-1DDE-43C5-9412-C6B8D147E1B1}"/>
                </c:ext>
              </c:extLst>
            </c:dLbl>
            <c:dLbl>
              <c:idx val="3"/>
              <c:delete val="1"/>
              <c:extLst>
                <c:ext xmlns:c15="http://schemas.microsoft.com/office/drawing/2012/chart" uri="{CE6537A1-D6FC-4f65-9D91-7224C49458BB}"/>
                <c:ext xmlns:c16="http://schemas.microsoft.com/office/drawing/2014/chart" uri="{C3380CC4-5D6E-409C-BE32-E72D297353CC}">
                  <c16:uniqueId val="{00000003-1DDE-43C5-9412-C6B8D147E1B1}"/>
                </c:ext>
              </c:extLst>
            </c:dLbl>
            <c:dLbl>
              <c:idx val="4"/>
              <c:delete val="1"/>
              <c:extLst>
                <c:ext xmlns:c15="http://schemas.microsoft.com/office/drawing/2012/chart" uri="{CE6537A1-D6FC-4f65-9D91-7224C49458BB}"/>
                <c:ext xmlns:c16="http://schemas.microsoft.com/office/drawing/2014/chart" uri="{C3380CC4-5D6E-409C-BE32-E72D297353CC}">
                  <c16:uniqueId val="{00000004-1DDE-43C5-9412-C6B8D147E1B1}"/>
                </c:ext>
              </c:extLst>
            </c:dLbl>
            <c:dLbl>
              <c:idx val="5"/>
              <c:delete val="1"/>
              <c:extLst>
                <c:ext xmlns:c15="http://schemas.microsoft.com/office/drawing/2012/chart" uri="{CE6537A1-D6FC-4f65-9D91-7224C49458BB}"/>
                <c:ext xmlns:c16="http://schemas.microsoft.com/office/drawing/2014/chart" uri="{C3380CC4-5D6E-409C-BE32-E72D297353CC}">
                  <c16:uniqueId val="{00000005-1DDE-43C5-9412-C6B8D147E1B1}"/>
                </c:ext>
              </c:extLst>
            </c:dLbl>
            <c:dLbl>
              <c:idx val="6"/>
              <c:delete val="1"/>
              <c:extLst>
                <c:ext xmlns:c15="http://schemas.microsoft.com/office/drawing/2012/chart" uri="{CE6537A1-D6FC-4f65-9D91-7224C49458BB}"/>
                <c:ext xmlns:c16="http://schemas.microsoft.com/office/drawing/2014/chart" uri="{C3380CC4-5D6E-409C-BE32-E72D297353CC}">
                  <c16:uniqueId val="{00000006-1DDE-43C5-9412-C6B8D147E1B1}"/>
                </c:ext>
              </c:extLst>
            </c:dLbl>
            <c:dLbl>
              <c:idx val="7"/>
              <c:layout>
                <c:manualLayout>
                  <c:x val="-1.6110496077834172E-2"/>
                  <c:y val="-5.802897600889736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1DDE-43C5-9412-C6B8D147E1B1}"/>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1.72</c:v>
                </c:pt>
                <c:pt idx="1">
                  <c:v>2.5099999999999998</c:v>
                </c:pt>
                <c:pt idx="2">
                  <c:v>2.8</c:v>
                </c:pt>
                <c:pt idx="3">
                  <c:v>2.92</c:v>
                </c:pt>
                <c:pt idx="4">
                  <c:v>2.99</c:v>
                </c:pt>
                <c:pt idx="5">
                  <c:v>3.01</c:v>
                </c:pt>
                <c:pt idx="6">
                  <c:v>2.98</c:v>
                </c:pt>
                <c:pt idx="7">
                  <c:v>3.14</c:v>
                </c:pt>
              </c:numCache>
            </c:numRef>
          </c:yVal>
          <c:smooth val="0"/>
          <c:extLst>
            <c:ext xmlns:c16="http://schemas.microsoft.com/office/drawing/2014/chart" uri="{C3380CC4-5D6E-409C-BE32-E72D297353CC}">
              <c16:uniqueId val="{00000008-1DDE-43C5-9412-C6B8D147E1B1}"/>
            </c:ext>
          </c:extLst>
        </c:ser>
        <c:ser>
          <c:idx val="1"/>
          <c:order val="1"/>
          <c:tx>
            <c:strRef>
              <c:f>Sheet1!$C$1</c:f>
              <c:strCache>
                <c:ptCount val="1"/>
                <c:pt idx="0">
                  <c:v>3/31/2022</c:v>
                </c:pt>
              </c:strCache>
            </c:strRef>
          </c:tx>
          <c:spPr>
            <a:ln>
              <a:solidFill>
                <a:srgbClr val="437189"/>
              </a:solidFill>
            </a:ln>
          </c:spPr>
          <c:marker>
            <c:symbol val="none"/>
          </c:marker>
          <c:dLbls>
            <c:dLbl>
              <c:idx val="7"/>
              <c:layout>
                <c:manualLayout>
                  <c:x val="-1.7957269848172849E-2"/>
                  <c:y val="-3.1019125357483798E-3"/>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1DDE-43C5-9412-C6B8D147E1B1}"/>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0.52</c:v>
                </c:pt>
                <c:pt idx="1">
                  <c:v>1.06</c:v>
                </c:pt>
                <c:pt idx="2">
                  <c:v>1.63</c:v>
                </c:pt>
                <c:pt idx="3">
                  <c:v>2.2799999999999998</c:v>
                </c:pt>
                <c:pt idx="4">
                  <c:v>2.4500000000000002</c:v>
                </c:pt>
                <c:pt idx="5">
                  <c:v>2.42</c:v>
                </c:pt>
                <c:pt idx="6">
                  <c:v>2.3199999999999998</c:v>
                </c:pt>
                <c:pt idx="7">
                  <c:v>2.44</c:v>
                </c:pt>
              </c:numCache>
            </c:numRef>
          </c:yVal>
          <c:smooth val="0"/>
          <c:extLst>
            <c:ext xmlns:c16="http://schemas.microsoft.com/office/drawing/2014/chart" uri="{C3380CC4-5D6E-409C-BE32-E72D297353CC}">
              <c16:uniqueId val="{0000000A-1DDE-43C5-9412-C6B8D147E1B1}"/>
            </c:ext>
          </c:extLst>
        </c:ser>
        <c:ser>
          <c:idx val="2"/>
          <c:order val="2"/>
          <c:tx>
            <c:strRef>
              <c:f>Sheet1!$D$1</c:f>
              <c:strCache>
                <c:ptCount val="1"/>
                <c:pt idx="0">
                  <c:v>6/30/2021</c:v>
                </c:pt>
              </c:strCache>
            </c:strRef>
          </c:tx>
          <c:spPr>
            <a:ln>
              <a:solidFill>
                <a:srgbClr val="93A37C"/>
              </a:solidFill>
            </a:ln>
          </c:spPr>
          <c:marker>
            <c:symbol val="none"/>
          </c:marker>
          <c:dLbls>
            <c:dLbl>
              <c:idx val="7"/>
              <c:layout>
                <c:manualLayout>
                  <c:x val="-1.9299350854625634E-2"/>
                  <c:y val="8.5316041732867286E-4"/>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1DDE-43C5-9412-C6B8D147E1B1}"/>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0.05</c:v>
                </c:pt>
                <c:pt idx="1">
                  <c:v>0.06</c:v>
                </c:pt>
                <c:pt idx="2">
                  <c:v>7.0000000000000007E-2</c:v>
                </c:pt>
                <c:pt idx="3">
                  <c:v>0.25</c:v>
                </c:pt>
                <c:pt idx="4">
                  <c:v>0.46</c:v>
                </c:pt>
                <c:pt idx="5">
                  <c:v>0.87</c:v>
                </c:pt>
                <c:pt idx="6">
                  <c:v>1.45</c:v>
                </c:pt>
                <c:pt idx="7">
                  <c:v>2.06</c:v>
                </c:pt>
              </c:numCache>
            </c:numRef>
          </c:yVal>
          <c:smooth val="0"/>
          <c:extLst>
            <c:ext xmlns:c16="http://schemas.microsoft.com/office/drawing/2014/chart" uri="{C3380CC4-5D6E-409C-BE32-E72D297353CC}">
              <c16:uniqueId val="{0000000C-1DDE-43C5-9412-C6B8D147E1B1}"/>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4"/>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475178558810768E-2"/>
          <c:y val="3.1530045158837838E-2"/>
          <c:w val="0.92780408207168552"/>
          <c:h val="0.8731544650598061"/>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Sheet1!$A$2:$A$67</c:f>
              <c:numCache>
                <c:formatCode>m/d/yyyy</c:formatCode>
                <c:ptCount val="66"/>
                <c:pt idx="0">
                  <c:v>44651</c:v>
                </c:pt>
                <c:pt idx="1">
                  <c:v>44652</c:v>
                </c:pt>
                <c:pt idx="2">
                  <c:v>44655</c:v>
                </c:pt>
                <c:pt idx="3">
                  <c:v>44656</c:v>
                </c:pt>
                <c:pt idx="4">
                  <c:v>44657</c:v>
                </c:pt>
                <c:pt idx="5">
                  <c:v>44658</c:v>
                </c:pt>
                <c:pt idx="6">
                  <c:v>44659</c:v>
                </c:pt>
                <c:pt idx="7">
                  <c:v>44662</c:v>
                </c:pt>
                <c:pt idx="8">
                  <c:v>44663</c:v>
                </c:pt>
                <c:pt idx="9">
                  <c:v>44664</c:v>
                </c:pt>
                <c:pt idx="10">
                  <c:v>44665</c:v>
                </c:pt>
                <c:pt idx="11">
                  <c:v>44666</c:v>
                </c:pt>
                <c:pt idx="12">
                  <c:v>44669</c:v>
                </c:pt>
                <c:pt idx="13">
                  <c:v>44670</c:v>
                </c:pt>
                <c:pt idx="14">
                  <c:v>44671</c:v>
                </c:pt>
                <c:pt idx="15">
                  <c:v>44672</c:v>
                </c:pt>
                <c:pt idx="16">
                  <c:v>44673</c:v>
                </c:pt>
                <c:pt idx="17">
                  <c:v>44676</c:v>
                </c:pt>
                <c:pt idx="18">
                  <c:v>44677</c:v>
                </c:pt>
                <c:pt idx="19">
                  <c:v>44678</c:v>
                </c:pt>
                <c:pt idx="20">
                  <c:v>44679</c:v>
                </c:pt>
                <c:pt idx="21">
                  <c:v>44680</c:v>
                </c:pt>
                <c:pt idx="22">
                  <c:v>44683</c:v>
                </c:pt>
                <c:pt idx="23">
                  <c:v>44684</c:v>
                </c:pt>
                <c:pt idx="24">
                  <c:v>44685</c:v>
                </c:pt>
                <c:pt idx="25">
                  <c:v>44686</c:v>
                </c:pt>
                <c:pt idx="26">
                  <c:v>44687</c:v>
                </c:pt>
                <c:pt idx="27">
                  <c:v>44690</c:v>
                </c:pt>
                <c:pt idx="28">
                  <c:v>44691</c:v>
                </c:pt>
                <c:pt idx="29">
                  <c:v>44692</c:v>
                </c:pt>
                <c:pt idx="30">
                  <c:v>44693</c:v>
                </c:pt>
                <c:pt idx="31">
                  <c:v>44694</c:v>
                </c:pt>
                <c:pt idx="32">
                  <c:v>44697</c:v>
                </c:pt>
                <c:pt idx="33">
                  <c:v>44698</c:v>
                </c:pt>
                <c:pt idx="34">
                  <c:v>44699</c:v>
                </c:pt>
                <c:pt idx="35">
                  <c:v>44700</c:v>
                </c:pt>
                <c:pt idx="36">
                  <c:v>44701</c:v>
                </c:pt>
                <c:pt idx="37">
                  <c:v>44704</c:v>
                </c:pt>
                <c:pt idx="38">
                  <c:v>44705</c:v>
                </c:pt>
                <c:pt idx="39">
                  <c:v>44706</c:v>
                </c:pt>
                <c:pt idx="40">
                  <c:v>44707</c:v>
                </c:pt>
                <c:pt idx="41">
                  <c:v>44708</c:v>
                </c:pt>
                <c:pt idx="42">
                  <c:v>44711</c:v>
                </c:pt>
                <c:pt idx="43">
                  <c:v>44712</c:v>
                </c:pt>
                <c:pt idx="44">
                  <c:v>44713</c:v>
                </c:pt>
                <c:pt idx="45">
                  <c:v>44714</c:v>
                </c:pt>
                <c:pt idx="46">
                  <c:v>44715</c:v>
                </c:pt>
                <c:pt idx="47">
                  <c:v>44718</c:v>
                </c:pt>
                <c:pt idx="48">
                  <c:v>44719</c:v>
                </c:pt>
                <c:pt idx="49">
                  <c:v>44720</c:v>
                </c:pt>
                <c:pt idx="50">
                  <c:v>44721</c:v>
                </c:pt>
                <c:pt idx="51">
                  <c:v>44722</c:v>
                </c:pt>
                <c:pt idx="52">
                  <c:v>44725</c:v>
                </c:pt>
                <c:pt idx="53">
                  <c:v>44726</c:v>
                </c:pt>
                <c:pt idx="54">
                  <c:v>44727</c:v>
                </c:pt>
                <c:pt idx="55">
                  <c:v>44728</c:v>
                </c:pt>
                <c:pt idx="56">
                  <c:v>44729</c:v>
                </c:pt>
                <c:pt idx="57">
                  <c:v>44732</c:v>
                </c:pt>
                <c:pt idx="58">
                  <c:v>44733</c:v>
                </c:pt>
                <c:pt idx="59">
                  <c:v>44734</c:v>
                </c:pt>
                <c:pt idx="60">
                  <c:v>44735</c:v>
                </c:pt>
                <c:pt idx="61">
                  <c:v>44736</c:v>
                </c:pt>
                <c:pt idx="62">
                  <c:v>44739</c:v>
                </c:pt>
                <c:pt idx="63">
                  <c:v>44740</c:v>
                </c:pt>
                <c:pt idx="64">
                  <c:v>44741</c:v>
                </c:pt>
                <c:pt idx="65">
                  <c:v>44742</c:v>
                </c:pt>
              </c:numCache>
            </c:numRef>
          </c:cat>
          <c:val>
            <c:numRef>
              <c:f>Sheet1!$C$2:$C$67</c:f>
              <c:numCache>
                <c:formatCode>#,##0.00</c:formatCode>
                <c:ptCount val="66"/>
                <c:pt idx="0">
                  <c:v>368.18894697157202</c:v>
                </c:pt>
                <c:pt idx="1">
                  <c:v>368.76675214526699</c:v>
                </c:pt>
                <c:pt idx="2">
                  <c:v>371.94529118016902</c:v>
                </c:pt>
                <c:pt idx="3">
                  <c:v>368.36789302736702</c:v>
                </c:pt>
                <c:pt idx="4">
                  <c:v>363.888776566567</c:v>
                </c:pt>
                <c:pt idx="5">
                  <c:v>363.55661346937399</c:v>
                </c:pt>
                <c:pt idx="6">
                  <c:v>363.45281841978499</c:v>
                </c:pt>
                <c:pt idx="7">
                  <c:v>358.64246686774402</c:v>
                </c:pt>
                <c:pt idx="8">
                  <c:v>357.25208541034499</c:v>
                </c:pt>
                <c:pt idx="9">
                  <c:v>360.31750039761198</c:v>
                </c:pt>
                <c:pt idx="10">
                  <c:v>357.66645754240398</c:v>
                </c:pt>
                <c:pt idx="11">
                  <c:v>357.40333345301701</c:v>
                </c:pt>
                <c:pt idx="12">
                  <c:v>356.59298819309498</c:v>
                </c:pt>
                <c:pt idx="13">
                  <c:v>359.53364714015697</c:v>
                </c:pt>
                <c:pt idx="14">
                  <c:v>360.59362549702303</c:v>
                </c:pt>
                <c:pt idx="15">
                  <c:v>356.58781420572501</c:v>
                </c:pt>
                <c:pt idx="16">
                  <c:v>347.88100637263199</c:v>
                </c:pt>
                <c:pt idx="17">
                  <c:v>346.33446987557198</c:v>
                </c:pt>
                <c:pt idx="18">
                  <c:v>339.31781760590201</c:v>
                </c:pt>
                <c:pt idx="19">
                  <c:v>338.76786842267597</c:v>
                </c:pt>
                <c:pt idx="20">
                  <c:v>344.97025543186902</c:v>
                </c:pt>
                <c:pt idx="21">
                  <c:v>338.71842838323801</c:v>
                </c:pt>
                <c:pt idx="22">
                  <c:v>338.723608370291</c:v>
                </c:pt>
                <c:pt idx="23">
                  <c:v>340.07233881316398</c:v>
                </c:pt>
                <c:pt idx="24">
                  <c:v>345.75665567606802</c:v>
                </c:pt>
                <c:pt idx="25">
                  <c:v>336.98880381363398</c:v>
                </c:pt>
                <c:pt idx="26">
                  <c:v>333.72314476127201</c:v>
                </c:pt>
                <c:pt idx="27">
                  <c:v>323.44457041769698</c:v>
                </c:pt>
                <c:pt idx="28">
                  <c:v>323.772978536148</c:v>
                </c:pt>
                <c:pt idx="29">
                  <c:v>321.29481371535002</c:v>
                </c:pt>
                <c:pt idx="30">
                  <c:v>319.16394901568498</c:v>
                </c:pt>
                <c:pt idx="31">
                  <c:v>326.42020337819503</c:v>
                </c:pt>
                <c:pt idx="32">
                  <c:v>325.76328715821199</c:v>
                </c:pt>
                <c:pt idx="33">
                  <c:v>332.30759730453201</c:v>
                </c:pt>
                <c:pt idx="34">
                  <c:v>323.63062247933999</c:v>
                </c:pt>
                <c:pt idx="35">
                  <c:v>321.60141180885802</c:v>
                </c:pt>
                <c:pt idx="36">
                  <c:v>322.81732721848601</c:v>
                </c:pt>
                <c:pt idx="37">
                  <c:v>327.843659858747</c:v>
                </c:pt>
                <c:pt idx="38">
                  <c:v>324.933697896159</c:v>
                </c:pt>
                <c:pt idx="39">
                  <c:v>327.151163628988</c:v>
                </c:pt>
                <c:pt idx="40">
                  <c:v>332.01058722136401</c:v>
                </c:pt>
                <c:pt idx="41">
                  <c:v>339.07778652685801</c:v>
                </c:pt>
                <c:pt idx="42">
                  <c:v>341.18936523118202</c:v>
                </c:pt>
                <c:pt idx="43">
                  <c:v>339.11481754500301</c:v>
                </c:pt>
                <c:pt idx="44">
                  <c:v>336.59390672994698</c:v>
                </c:pt>
                <c:pt idx="45">
                  <c:v>341.08033820128998</c:v>
                </c:pt>
                <c:pt idx="46">
                  <c:v>337.31445098438701</c:v>
                </c:pt>
                <c:pt idx="47">
                  <c:v>338.86567048628302</c:v>
                </c:pt>
                <c:pt idx="48">
                  <c:v>340.17480091226702</c:v>
                </c:pt>
                <c:pt idx="49">
                  <c:v>338.27928130186501</c:v>
                </c:pt>
                <c:pt idx="50">
                  <c:v>331.455416075546</c:v>
                </c:pt>
                <c:pt idx="51">
                  <c:v>322.39084511681</c:v>
                </c:pt>
                <c:pt idx="52">
                  <c:v>310.61351026245501</c:v>
                </c:pt>
                <c:pt idx="53">
                  <c:v>308.65149262876997</c:v>
                </c:pt>
                <c:pt idx="54">
                  <c:v>312.05937073594998</c:v>
                </c:pt>
                <c:pt idx="55">
                  <c:v>304.548738283452</c:v>
                </c:pt>
                <c:pt idx="56">
                  <c:v>303.91779506906499</c:v>
                </c:pt>
                <c:pt idx="57">
                  <c:v>304.768826347436</c:v>
                </c:pt>
                <c:pt idx="58">
                  <c:v>310.59613025668102</c:v>
                </c:pt>
                <c:pt idx="59">
                  <c:v>309.10337577909502</c:v>
                </c:pt>
                <c:pt idx="60">
                  <c:v>310.47176322495397</c:v>
                </c:pt>
                <c:pt idx="61">
                  <c:v>318.63172687901601</c:v>
                </c:pt>
                <c:pt idx="62">
                  <c:v>319.64300522444</c:v>
                </c:pt>
                <c:pt idx="63">
                  <c:v>315.54992987466198</c:v>
                </c:pt>
                <c:pt idx="64">
                  <c:v>313.99612737257701</c:v>
                </c:pt>
                <c:pt idx="65">
                  <c:v>310.52867325613801</c:v>
                </c:pt>
              </c:numCache>
            </c:numRef>
          </c:val>
          <c:extLst>
            <c:ext xmlns:c16="http://schemas.microsoft.com/office/drawing/2014/chart" uri="{C3380CC4-5D6E-409C-BE32-E72D297353CC}">
              <c16:uniqueId val="{00000000-FF0A-4328-8ADC-BA07C91C5476}"/>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Sheet1!$A$2:$A$67</c:f>
              <c:numCache>
                <c:formatCode>m/d/yyyy</c:formatCode>
                <c:ptCount val="66"/>
                <c:pt idx="0">
                  <c:v>44651</c:v>
                </c:pt>
                <c:pt idx="1">
                  <c:v>44652</c:v>
                </c:pt>
                <c:pt idx="2">
                  <c:v>44655</c:v>
                </c:pt>
                <c:pt idx="3">
                  <c:v>44656</c:v>
                </c:pt>
                <c:pt idx="4">
                  <c:v>44657</c:v>
                </c:pt>
                <c:pt idx="5">
                  <c:v>44658</c:v>
                </c:pt>
                <c:pt idx="6">
                  <c:v>44659</c:v>
                </c:pt>
                <c:pt idx="7">
                  <c:v>44662</c:v>
                </c:pt>
                <c:pt idx="8">
                  <c:v>44663</c:v>
                </c:pt>
                <c:pt idx="9">
                  <c:v>44664</c:v>
                </c:pt>
                <c:pt idx="10">
                  <c:v>44665</c:v>
                </c:pt>
                <c:pt idx="11">
                  <c:v>44666</c:v>
                </c:pt>
                <c:pt idx="12">
                  <c:v>44669</c:v>
                </c:pt>
                <c:pt idx="13">
                  <c:v>44670</c:v>
                </c:pt>
                <c:pt idx="14">
                  <c:v>44671</c:v>
                </c:pt>
                <c:pt idx="15">
                  <c:v>44672</c:v>
                </c:pt>
                <c:pt idx="16">
                  <c:v>44673</c:v>
                </c:pt>
                <c:pt idx="17">
                  <c:v>44676</c:v>
                </c:pt>
                <c:pt idx="18">
                  <c:v>44677</c:v>
                </c:pt>
                <c:pt idx="19">
                  <c:v>44678</c:v>
                </c:pt>
                <c:pt idx="20">
                  <c:v>44679</c:v>
                </c:pt>
                <c:pt idx="21">
                  <c:v>44680</c:v>
                </c:pt>
                <c:pt idx="22">
                  <c:v>44683</c:v>
                </c:pt>
                <c:pt idx="23">
                  <c:v>44684</c:v>
                </c:pt>
                <c:pt idx="24">
                  <c:v>44685</c:v>
                </c:pt>
                <c:pt idx="25">
                  <c:v>44686</c:v>
                </c:pt>
                <c:pt idx="26">
                  <c:v>44687</c:v>
                </c:pt>
                <c:pt idx="27">
                  <c:v>44690</c:v>
                </c:pt>
                <c:pt idx="28">
                  <c:v>44691</c:v>
                </c:pt>
                <c:pt idx="29">
                  <c:v>44692</c:v>
                </c:pt>
                <c:pt idx="30">
                  <c:v>44693</c:v>
                </c:pt>
                <c:pt idx="31">
                  <c:v>44694</c:v>
                </c:pt>
                <c:pt idx="32">
                  <c:v>44697</c:v>
                </c:pt>
                <c:pt idx="33">
                  <c:v>44698</c:v>
                </c:pt>
                <c:pt idx="34">
                  <c:v>44699</c:v>
                </c:pt>
                <c:pt idx="35">
                  <c:v>44700</c:v>
                </c:pt>
                <c:pt idx="36">
                  <c:v>44701</c:v>
                </c:pt>
                <c:pt idx="37">
                  <c:v>44704</c:v>
                </c:pt>
                <c:pt idx="38">
                  <c:v>44705</c:v>
                </c:pt>
                <c:pt idx="39">
                  <c:v>44706</c:v>
                </c:pt>
                <c:pt idx="40">
                  <c:v>44707</c:v>
                </c:pt>
                <c:pt idx="41">
                  <c:v>44708</c:v>
                </c:pt>
                <c:pt idx="42">
                  <c:v>44711</c:v>
                </c:pt>
                <c:pt idx="43">
                  <c:v>44712</c:v>
                </c:pt>
                <c:pt idx="44">
                  <c:v>44713</c:v>
                </c:pt>
                <c:pt idx="45">
                  <c:v>44714</c:v>
                </c:pt>
                <c:pt idx="46">
                  <c:v>44715</c:v>
                </c:pt>
                <c:pt idx="47">
                  <c:v>44718</c:v>
                </c:pt>
                <c:pt idx="48">
                  <c:v>44719</c:v>
                </c:pt>
                <c:pt idx="49">
                  <c:v>44720</c:v>
                </c:pt>
                <c:pt idx="50">
                  <c:v>44721</c:v>
                </c:pt>
                <c:pt idx="51">
                  <c:v>44722</c:v>
                </c:pt>
                <c:pt idx="52">
                  <c:v>44725</c:v>
                </c:pt>
                <c:pt idx="53">
                  <c:v>44726</c:v>
                </c:pt>
                <c:pt idx="54">
                  <c:v>44727</c:v>
                </c:pt>
                <c:pt idx="55">
                  <c:v>44728</c:v>
                </c:pt>
                <c:pt idx="56">
                  <c:v>44729</c:v>
                </c:pt>
                <c:pt idx="57">
                  <c:v>44732</c:v>
                </c:pt>
                <c:pt idx="58">
                  <c:v>44733</c:v>
                </c:pt>
                <c:pt idx="59">
                  <c:v>44734</c:v>
                </c:pt>
                <c:pt idx="60">
                  <c:v>44735</c:v>
                </c:pt>
                <c:pt idx="61">
                  <c:v>44736</c:v>
                </c:pt>
                <c:pt idx="62">
                  <c:v>44739</c:v>
                </c:pt>
                <c:pt idx="63">
                  <c:v>44740</c:v>
                </c:pt>
                <c:pt idx="64">
                  <c:v>44741</c:v>
                </c:pt>
                <c:pt idx="65">
                  <c:v>44742</c:v>
                </c:pt>
              </c:numCache>
            </c:numRef>
          </c:cat>
          <c:val>
            <c:numRef>
              <c:f>Sheet1!$B$2:$B$67</c:f>
              <c:numCache>
                <c:formatCode>#,##0.000</c:formatCode>
                <c:ptCount val="66"/>
                <c:pt idx="0">
                  <c:v>368.18894697157202</c:v>
                </c:pt>
                <c:pt idx="1">
                  <c:v>368.76675214526699</c:v>
                </c:pt>
                <c:pt idx="2">
                  <c:v>371.94529118016902</c:v>
                </c:pt>
                <c:pt idx="3">
                  <c:v>368.36789302736702</c:v>
                </c:pt>
                <c:pt idx="4">
                  <c:v>363.888776566567</c:v>
                </c:pt>
                <c:pt idx="5">
                  <c:v>363.55661346937399</c:v>
                </c:pt>
                <c:pt idx="6">
                  <c:v>363.45281841978499</c:v>
                </c:pt>
                <c:pt idx="7">
                  <c:v>358.64246686774402</c:v>
                </c:pt>
                <c:pt idx="8">
                  <c:v>357.25208541034499</c:v>
                </c:pt>
                <c:pt idx="9">
                  <c:v>360.31750039761198</c:v>
                </c:pt>
                <c:pt idx="10">
                  <c:v>357.66645754240398</c:v>
                </c:pt>
                <c:pt idx="11">
                  <c:v>357.40333345301701</c:v>
                </c:pt>
                <c:pt idx="12">
                  <c:v>356.59298819309498</c:v>
                </c:pt>
                <c:pt idx="13">
                  <c:v>359.53364714015697</c:v>
                </c:pt>
                <c:pt idx="14">
                  <c:v>360.59362549702303</c:v>
                </c:pt>
                <c:pt idx="15">
                  <c:v>356.58781420572501</c:v>
                </c:pt>
                <c:pt idx="16">
                  <c:v>347.88100637263199</c:v>
                </c:pt>
                <c:pt idx="17">
                  <c:v>346.33446987557198</c:v>
                </c:pt>
                <c:pt idx="18">
                  <c:v>339.31781760590201</c:v>
                </c:pt>
                <c:pt idx="19">
                  <c:v>338.76786842267597</c:v>
                </c:pt>
                <c:pt idx="20">
                  <c:v>344.97025543186902</c:v>
                </c:pt>
                <c:pt idx="21">
                  <c:v>338.71842838323801</c:v>
                </c:pt>
                <c:pt idx="22">
                  <c:v>338.723608370291</c:v>
                </c:pt>
                <c:pt idx="23">
                  <c:v>340.07233881316398</c:v>
                </c:pt>
                <c:pt idx="24">
                  <c:v>345.75665567606802</c:v>
                </c:pt>
                <c:pt idx="25">
                  <c:v>336.98880381363398</c:v>
                </c:pt>
                <c:pt idx="26">
                  <c:v>333.72314476127201</c:v>
                </c:pt>
                <c:pt idx="27">
                  <c:v>323.44457041769698</c:v>
                </c:pt>
                <c:pt idx="28">
                  <c:v>323.772978536148</c:v>
                </c:pt>
                <c:pt idx="29">
                  <c:v>321.29481371535002</c:v>
                </c:pt>
                <c:pt idx="30">
                  <c:v>319.16394901568498</c:v>
                </c:pt>
                <c:pt idx="31">
                  <c:v>326.42020337819503</c:v>
                </c:pt>
                <c:pt idx="32">
                  <c:v>325.76328715821199</c:v>
                </c:pt>
                <c:pt idx="33">
                  <c:v>332.30759730453201</c:v>
                </c:pt>
                <c:pt idx="34">
                  <c:v>323.63062247933999</c:v>
                </c:pt>
                <c:pt idx="35">
                  <c:v>321.60141180885802</c:v>
                </c:pt>
                <c:pt idx="36">
                  <c:v>322.81732721848601</c:v>
                </c:pt>
                <c:pt idx="37">
                  <c:v>327.843659858747</c:v>
                </c:pt>
                <c:pt idx="38">
                  <c:v>324.933697896159</c:v>
                </c:pt>
                <c:pt idx="39">
                  <c:v>327.151163628988</c:v>
                </c:pt>
                <c:pt idx="40">
                  <c:v>332.01058722136401</c:v>
                </c:pt>
                <c:pt idx="41">
                  <c:v>339.07778652685801</c:v>
                </c:pt>
                <c:pt idx="42">
                  <c:v>341.18936523118202</c:v>
                </c:pt>
                <c:pt idx="43">
                  <c:v>339.11481754500301</c:v>
                </c:pt>
                <c:pt idx="44">
                  <c:v>336.59390672994698</c:v>
                </c:pt>
                <c:pt idx="45">
                  <c:v>341.08033820128998</c:v>
                </c:pt>
                <c:pt idx="46">
                  <c:v>337.31445098438701</c:v>
                </c:pt>
                <c:pt idx="47">
                  <c:v>338.86567048628302</c:v>
                </c:pt>
                <c:pt idx="48">
                  <c:v>340.17480091226702</c:v>
                </c:pt>
                <c:pt idx="49">
                  <c:v>338.27928130186501</c:v>
                </c:pt>
                <c:pt idx="50">
                  <c:v>331.455416075546</c:v>
                </c:pt>
                <c:pt idx="51">
                  <c:v>322.39084511681</c:v>
                </c:pt>
                <c:pt idx="52">
                  <c:v>310.61351026245501</c:v>
                </c:pt>
                <c:pt idx="53">
                  <c:v>308.65149262876997</c:v>
                </c:pt>
                <c:pt idx="54">
                  <c:v>312.05937073594998</c:v>
                </c:pt>
                <c:pt idx="55">
                  <c:v>304.548738283452</c:v>
                </c:pt>
                <c:pt idx="56">
                  <c:v>303.91779506906499</c:v>
                </c:pt>
                <c:pt idx="57">
                  <c:v>304.768826347436</c:v>
                </c:pt>
                <c:pt idx="58">
                  <c:v>310.59613025668102</c:v>
                </c:pt>
                <c:pt idx="59">
                  <c:v>309.10337577909502</c:v>
                </c:pt>
                <c:pt idx="60">
                  <c:v>310.47176322495397</c:v>
                </c:pt>
                <c:pt idx="61">
                  <c:v>318.63172687901601</c:v>
                </c:pt>
                <c:pt idx="62">
                  <c:v>319.64300522444</c:v>
                </c:pt>
                <c:pt idx="63">
                  <c:v>315.54992987466198</c:v>
                </c:pt>
                <c:pt idx="64">
                  <c:v>313.99612737257701</c:v>
                </c:pt>
                <c:pt idx="65">
                  <c:v>310.52867325613801</c:v>
                </c:pt>
              </c:numCache>
            </c:numRef>
          </c:val>
          <c:smooth val="0"/>
          <c:extLst>
            <c:ext xmlns:c16="http://schemas.microsoft.com/office/drawing/2014/chart" uri="{C3380CC4-5D6E-409C-BE32-E72D297353CC}">
              <c16:uniqueId val="{00000001-FF0A-4328-8ADC-BA07C91C5476}"/>
            </c:ext>
          </c:extLst>
        </c:ser>
        <c:ser>
          <c:idx val="2"/>
          <c:order val="2"/>
          <c:tx>
            <c:strRef>
              <c:f>Sheet1!$D$1</c:f>
              <c:strCache>
                <c:ptCount val="1"/>
                <c:pt idx="0">
                  <c:v>Annotations</c:v>
                </c:pt>
              </c:strCache>
            </c:strRef>
          </c:tx>
          <c:spPr>
            <a:ln>
              <a:noFill/>
            </a:ln>
          </c:spPr>
          <c:marker>
            <c:symbol val="none"/>
          </c:marker>
          <c:cat>
            <c:numRef>
              <c:f>Sheet1!$A$2:$A$67</c:f>
              <c:numCache>
                <c:formatCode>m/d/yyyy</c:formatCode>
                <c:ptCount val="66"/>
                <c:pt idx="0">
                  <c:v>44651</c:v>
                </c:pt>
                <c:pt idx="1">
                  <c:v>44652</c:v>
                </c:pt>
                <c:pt idx="2">
                  <c:v>44655</c:v>
                </c:pt>
                <c:pt idx="3">
                  <c:v>44656</c:v>
                </c:pt>
                <c:pt idx="4">
                  <c:v>44657</c:v>
                </c:pt>
                <c:pt idx="5">
                  <c:v>44658</c:v>
                </c:pt>
                <c:pt idx="6">
                  <c:v>44659</c:v>
                </c:pt>
                <c:pt idx="7">
                  <c:v>44662</c:v>
                </c:pt>
                <c:pt idx="8">
                  <c:v>44663</c:v>
                </c:pt>
                <c:pt idx="9">
                  <c:v>44664</c:v>
                </c:pt>
                <c:pt idx="10">
                  <c:v>44665</c:v>
                </c:pt>
                <c:pt idx="11">
                  <c:v>44666</c:v>
                </c:pt>
                <c:pt idx="12">
                  <c:v>44669</c:v>
                </c:pt>
                <c:pt idx="13">
                  <c:v>44670</c:v>
                </c:pt>
                <c:pt idx="14">
                  <c:v>44671</c:v>
                </c:pt>
                <c:pt idx="15">
                  <c:v>44672</c:v>
                </c:pt>
                <c:pt idx="16">
                  <c:v>44673</c:v>
                </c:pt>
                <c:pt idx="17">
                  <c:v>44676</c:v>
                </c:pt>
                <c:pt idx="18">
                  <c:v>44677</c:v>
                </c:pt>
                <c:pt idx="19">
                  <c:v>44678</c:v>
                </c:pt>
                <c:pt idx="20">
                  <c:v>44679</c:v>
                </c:pt>
                <c:pt idx="21">
                  <c:v>44680</c:v>
                </c:pt>
                <c:pt idx="22">
                  <c:v>44683</c:v>
                </c:pt>
                <c:pt idx="23">
                  <c:v>44684</c:v>
                </c:pt>
                <c:pt idx="24">
                  <c:v>44685</c:v>
                </c:pt>
                <c:pt idx="25">
                  <c:v>44686</c:v>
                </c:pt>
                <c:pt idx="26">
                  <c:v>44687</c:v>
                </c:pt>
                <c:pt idx="27">
                  <c:v>44690</c:v>
                </c:pt>
                <c:pt idx="28">
                  <c:v>44691</c:v>
                </c:pt>
                <c:pt idx="29">
                  <c:v>44692</c:v>
                </c:pt>
                <c:pt idx="30">
                  <c:v>44693</c:v>
                </c:pt>
                <c:pt idx="31">
                  <c:v>44694</c:v>
                </c:pt>
                <c:pt idx="32">
                  <c:v>44697</c:v>
                </c:pt>
                <c:pt idx="33">
                  <c:v>44698</c:v>
                </c:pt>
                <c:pt idx="34">
                  <c:v>44699</c:v>
                </c:pt>
                <c:pt idx="35">
                  <c:v>44700</c:v>
                </c:pt>
                <c:pt idx="36">
                  <c:v>44701</c:v>
                </c:pt>
                <c:pt idx="37">
                  <c:v>44704</c:v>
                </c:pt>
                <c:pt idx="38">
                  <c:v>44705</c:v>
                </c:pt>
                <c:pt idx="39">
                  <c:v>44706</c:v>
                </c:pt>
                <c:pt idx="40">
                  <c:v>44707</c:v>
                </c:pt>
                <c:pt idx="41">
                  <c:v>44708</c:v>
                </c:pt>
                <c:pt idx="42">
                  <c:v>44711</c:v>
                </c:pt>
                <c:pt idx="43">
                  <c:v>44712</c:v>
                </c:pt>
                <c:pt idx="44">
                  <c:v>44713</c:v>
                </c:pt>
                <c:pt idx="45">
                  <c:v>44714</c:v>
                </c:pt>
                <c:pt idx="46">
                  <c:v>44715</c:v>
                </c:pt>
                <c:pt idx="47">
                  <c:v>44718</c:v>
                </c:pt>
                <c:pt idx="48">
                  <c:v>44719</c:v>
                </c:pt>
                <c:pt idx="49">
                  <c:v>44720</c:v>
                </c:pt>
                <c:pt idx="50">
                  <c:v>44721</c:v>
                </c:pt>
                <c:pt idx="51">
                  <c:v>44722</c:v>
                </c:pt>
                <c:pt idx="52">
                  <c:v>44725</c:v>
                </c:pt>
                <c:pt idx="53">
                  <c:v>44726</c:v>
                </c:pt>
                <c:pt idx="54">
                  <c:v>44727</c:v>
                </c:pt>
                <c:pt idx="55">
                  <c:v>44728</c:v>
                </c:pt>
                <c:pt idx="56">
                  <c:v>44729</c:v>
                </c:pt>
                <c:pt idx="57">
                  <c:v>44732</c:v>
                </c:pt>
                <c:pt idx="58">
                  <c:v>44733</c:v>
                </c:pt>
                <c:pt idx="59">
                  <c:v>44734</c:v>
                </c:pt>
                <c:pt idx="60">
                  <c:v>44735</c:v>
                </c:pt>
                <c:pt idx="61">
                  <c:v>44736</c:v>
                </c:pt>
                <c:pt idx="62">
                  <c:v>44739</c:v>
                </c:pt>
                <c:pt idx="63">
                  <c:v>44740</c:v>
                </c:pt>
                <c:pt idx="64">
                  <c:v>44741</c:v>
                </c:pt>
                <c:pt idx="65">
                  <c:v>44742</c:v>
                </c:pt>
              </c:numCache>
            </c:numRef>
          </c:cat>
          <c:val>
            <c:numRef>
              <c:f>Sheet1!$D$2:$D$67</c:f>
              <c:numCache>
                <c:formatCode>#,##0.000</c:formatCode>
                <c:ptCount val="66"/>
                <c:pt idx="1">
                  <c:v>300</c:v>
                </c:pt>
                <c:pt idx="10">
                  <c:v>300</c:v>
                </c:pt>
                <c:pt idx="16">
                  <c:v>300</c:v>
                </c:pt>
                <c:pt idx="20">
                  <c:v>300</c:v>
                </c:pt>
                <c:pt idx="23">
                  <c:v>300</c:v>
                </c:pt>
                <c:pt idx="24">
                  <c:v>300</c:v>
                </c:pt>
                <c:pt idx="26" formatCode="#,##0.00">
                  <c:v>300</c:v>
                </c:pt>
                <c:pt idx="29" formatCode="#,##0.00">
                  <c:v>300</c:v>
                </c:pt>
                <c:pt idx="33">
                  <c:v>300</c:v>
                </c:pt>
                <c:pt idx="37">
                  <c:v>300</c:v>
                </c:pt>
                <c:pt idx="39">
                  <c:v>300</c:v>
                </c:pt>
                <c:pt idx="41">
                  <c:v>300</c:v>
                </c:pt>
                <c:pt idx="48">
                  <c:v>300</c:v>
                </c:pt>
                <c:pt idx="49">
                  <c:v>300</c:v>
                </c:pt>
                <c:pt idx="50">
                  <c:v>300</c:v>
                </c:pt>
                <c:pt idx="53">
                  <c:v>300</c:v>
                </c:pt>
                <c:pt idx="54">
                  <c:v>300</c:v>
                </c:pt>
                <c:pt idx="65">
                  <c:v>300</c:v>
                </c:pt>
              </c:numCache>
            </c:numRef>
          </c:val>
          <c:smooth val="0"/>
          <c:extLst>
            <c:ext xmlns:c16="http://schemas.microsoft.com/office/drawing/2014/chart" uri="{C3380CC4-5D6E-409C-BE32-E72D297353CC}">
              <c16:uniqueId val="{00000002-FF0A-4328-8ADC-BA07C91C5476}"/>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4651"/>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dateAx>
      <c:valAx>
        <c:axId val="2079031016"/>
        <c:scaling>
          <c:orientation val="minMax"/>
          <c:max val="380"/>
          <c:min val="30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2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02738460631956E-2"/>
          <c:y val="0.22830555894496266"/>
          <c:w val="0.8607748130658683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Sheet1!$A$2:$A$260</c:f>
              <c:numCache>
                <c:formatCode>m/d/yyyy</c:formatCode>
                <c:ptCount val="259"/>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pt idx="244">
                  <c:v>44316</c:v>
                </c:pt>
                <c:pt idx="245">
                  <c:v>44347</c:v>
                </c:pt>
                <c:pt idx="246">
                  <c:v>44377</c:v>
                </c:pt>
                <c:pt idx="247">
                  <c:v>44408</c:v>
                </c:pt>
                <c:pt idx="248">
                  <c:v>44439</c:v>
                </c:pt>
                <c:pt idx="249">
                  <c:v>44469</c:v>
                </c:pt>
                <c:pt idx="250">
                  <c:v>44500</c:v>
                </c:pt>
                <c:pt idx="251">
                  <c:v>44530</c:v>
                </c:pt>
                <c:pt idx="252">
                  <c:v>44561</c:v>
                </c:pt>
                <c:pt idx="253">
                  <c:v>44592</c:v>
                </c:pt>
                <c:pt idx="254">
                  <c:v>44620</c:v>
                </c:pt>
                <c:pt idx="255">
                  <c:v>44651</c:v>
                </c:pt>
                <c:pt idx="256">
                  <c:v>44681</c:v>
                </c:pt>
                <c:pt idx="257">
                  <c:v>44712</c:v>
                </c:pt>
                <c:pt idx="258">
                  <c:v>44742</c:v>
                </c:pt>
              </c:numCache>
            </c:numRef>
          </c:cat>
          <c:val>
            <c:numRef>
              <c:f>Sheet1!$D$2:$D$260</c:f>
              <c:numCache>
                <c:formatCode>General</c:formatCode>
                <c:ptCount val="259"/>
                <c:pt idx="203">
                  <c:v>0</c:v>
                </c:pt>
                <c:pt idx="246">
                  <c:v>400</c:v>
                </c:pt>
                <c:pt idx="247">
                  <c:v>400</c:v>
                </c:pt>
                <c:pt idx="248">
                  <c:v>400</c:v>
                </c:pt>
                <c:pt idx="249">
                  <c:v>400</c:v>
                </c:pt>
                <c:pt idx="250">
                  <c:v>400</c:v>
                </c:pt>
                <c:pt idx="251">
                  <c:v>400</c:v>
                </c:pt>
                <c:pt idx="252">
                  <c:v>400</c:v>
                </c:pt>
                <c:pt idx="253">
                  <c:v>400</c:v>
                </c:pt>
                <c:pt idx="254">
                  <c:v>400</c:v>
                </c:pt>
                <c:pt idx="255">
                  <c:v>400</c:v>
                </c:pt>
                <c:pt idx="256">
                  <c:v>400</c:v>
                </c:pt>
                <c:pt idx="257">
                  <c:v>400</c:v>
                </c:pt>
                <c:pt idx="258">
                  <c:v>400</c:v>
                </c:pt>
              </c:numCache>
            </c:numRef>
          </c:val>
          <c:extLst>
            <c:ext xmlns:c16="http://schemas.microsoft.com/office/drawing/2014/chart" uri="{C3380CC4-5D6E-409C-BE32-E72D297353CC}">
              <c16:uniqueId val="{00000000-435B-436A-95D1-13820D1B5757}"/>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Sheet1!$A$2:$A$260</c:f>
              <c:numCache>
                <c:formatCode>m/d/yyyy</c:formatCode>
                <c:ptCount val="259"/>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pt idx="244">
                  <c:v>44316</c:v>
                </c:pt>
                <c:pt idx="245">
                  <c:v>44347</c:v>
                </c:pt>
                <c:pt idx="246">
                  <c:v>44377</c:v>
                </c:pt>
                <c:pt idx="247">
                  <c:v>44408</c:v>
                </c:pt>
                <c:pt idx="248">
                  <c:v>44439</c:v>
                </c:pt>
                <c:pt idx="249">
                  <c:v>44469</c:v>
                </c:pt>
                <c:pt idx="250">
                  <c:v>44500</c:v>
                </c:pt>
                <c:pt idx="251">
                  <c:v>44530</c:v>
                </c:pt>
                <c:pt idx="252">
                  <c:v>44561</c:v>
                </c:pt>
                <c:pt idx="253">
                  <c:v>44592</c:v>
                </c:pt>
                <c:pt idx="254">
                  <c:v>44620</c:v>
                </c:pt>
                <c:pt idx="255">
                  <c:v>44651</c:v>
                </c:pt>
                <c:pt idx="256">
                  <c:v>44681</c:v>
                </c:pt>
                <c:pt idx="257">
                  <c:v>44712</c:v>
                </c:pt>
                <c:pt idx="258">
                  <c:v>44742</c:v>
                </c:pt>
              </c:numCache>
            </c:numRef>
          </c:cat>
          <c:val>
            <c:numRef>
              <c:f>Sheet1!$B$2:$B$260</c:f>
              <c:numCache>
                <c:formatCode>_(* #,##0.000_);_(* \(#,##0.000\);_(* "-"??_);_(@_)</c:formatCode>
                <c:ptCount val="259"/>
                <c:pt idx="0">
                  <c:v>100</c:v>
                </c:pt>
                <c:pt idx="1">
                  <c:v>102.514</c:v>
                </c:pt>
                <c:pt idx="2">
                  <c:v>93.868999997767204</c:v>
                </c:pt>
                <c:pt idx="3">
                  <c:v>87.515999996271901</c:v>
                </c:pt>
                <c:pt idx="4">
                  <c:v>93.852999993615995</c:v>
                </c:pt>
                <c:pt idx="5">
                  <c:v>92.749999997422094</c:v>
                </c:pt>
                <c:pt idx="6">
                  <c:v>89.881999996026806</c:v>
                </c:pt>
                <c:pt idx="7">
                  <c:v>88.446999998552698</c:v>
                </c:pt>
                <c:pt idx="8">
                  <c:v>84.351999996285201</c:v>
                </c:pt>
                <c:pt idx="9">
                  <c:v>76.624999996100698</c:v>
                </c:pt>
                <c:pt idx="10">
                  <c:v>78.241999992468394</c:v>
                </c:pt>
                <c:pt idx="11">
                  <c:v>83.030999992422593</c:v>
                </c:pt>
                <c:pt idx="12">
                  <c:v>83.790999989195001</c:v>
                </c:pt>
                <c:pt idx="13">
                  <c:v>81.477999985603603</c:v>
                </c:pt>
                <c:pt idx="14">
                  <c:v>80.854999985201303</c:v>
                </c:pt>
                <c:pt idx="15">
                  <c:v>84.476999985909302</c:v>
                </c:pt>
                <c:pt idx="16">
                  <c:v>81.769999982588104</c:v>
                </c:pt>
                <c:pt idx="17">
                  <c:v>81.832999981623701</c:v>
                </c:pt>
                <c:pt idx="18">
                  <c:v>76.808999985293696</c:v>
                </c:pt>
                <c:pt idx="19">
                  <c:v>70.3509999861719</c:v>
                </c:pt>
                <c:pt idx="20">
                  <c:v>70.506999986968694</c:v>
                </c:pt>
                <c:pt idx="21">
                  <c:v>62.749999986736697</c:v>
                </c:pt>
                <c:pt idx="22">
                  <c:v>67.352999987438807</c:v>
                </c:pt>
                <c:pt idx="23">
                  <c:v>71.012999987112906</c:v>
                </c:pt>
                <c:pt idx="24">
                  <c:v>67.604999986063703</c:v>
                </c:pt>
                <c:pt idx="25">
                  <c:v>65.614999988250901</c:v>
                </c:pt>
                <c:pt idx="26">
                  <c:v>64.437999988489196</c:v>
                </c:pt>
                <c:pt idx="27">
                  <c:v>64.159999990207794</c:v>
                </c:pt>
                <c:pt idx="28">
                  <c:v>69.846999986219899</c:v>
                </c:pt>
                <c:pt idx="29">
                  <c:v>73.862999985005104</c:v>
                </c:pt>
                <c:pt idx="30">
                  <c:v>75.245999983181207</c:v>
                </c:pt>
                <c:pt idx="31">
                  <c:v>76.891999979870704</c:v>
                </c:pt>
                <c:pt idx="32">
                  <c:v>78.689999978434798</c:v>
                </c:pt>
                <c:pt idx="33">
                  <c:v>79.167999975389804</c:v>
                </c:pt>
                <c:pt idx="34">
                  <c:v>83.947999975727896</c:v>
                </c:pt>
                <c:pt idx="35">
                  <c:v>85.204999978899295</c:v>
                </c:pt>
                <c:pt idx="36">
                  <c:v>90.581999977733702</c:v>
                </c:pt>
                <c:pt idx="37">
                  <c:v>92.111999977243599</c:v>
                </c:pt>
                <c:pt idx="38">
                  <c:v>93.778999973372507</c:v>
                </c:pt>
                <c:pt idx="39">
                  <c:v>93.242999975255998</c:v>
                </c:pt>
                <c:pt idx="40">
                  <c:v>91.052999975111803</c:v>
                </c:pt>
                <c:pt idx="41">
                  <c:v>91.759999977969102</c:v>
                </c:pt>
                <c:pt idx="42">
                  <c:v>93.575999977492998</c:v>
                </c:pt>
                <c:pt idx="43">
                  <c:v>90.580999981250997</c:v>
                </c:pt>
                <c:pt idx="44">
                  <c:v>91.132999979185897</c:v>
                </c:pt>
                <c:pt idx="45">
                  <c:v>93.024999979931806</c:v>
                </c:pt>
                <c:pt idx="46">
                  <c:v>95.298999983583798</c:v>
                </c:pt>
                <c:pt idx="47">
                  <c:v>100.49340867457499</c:v>
                </c:pt>
                <c:pt idx="48">
                  <c:v>104.380856935434</c:v>
                </c:pt>
                <c:pt idx="49">
                  <c:v>102.167285212012</c:v>
                </c:pt>
                <c:pt idx="50">
                  <c:v>105.707291359378</c:v>
                </c:pt>
                <c:pt idx="51">
                  <c:v>103.378033604401</c:v>
                </c:pt>
                <c:pt idx="52">
                  <c:v>101.097343867777</c:v>
                </c:pt>
                <c:pt idx="53">
                  <c:v>102.98536548626301</c:v>
                </c:pt>
                <c:pt idx="54">
                  <c:v>104.02582182435501</c:v>
                </c:pt>
                <c:pt idx="55">
                  <c:v>107.873173070463</c:v>
                </c:pt>
                <c:pt idx="56">
                  <c:v>108.69227734183001</c:v>
                </c:pt>
                <c:pt idx="57">
                  <c:v>111.962558410198</c:v>
                </c:pt>
                <c:pt idx="58">
                  <c:v>108.946780427248</c:v>
                </c:pt>
                <c:pt idx="59">
                  <c:v>112.913881713615</c:v>
                </c:pt>
                <c:pt idx="60">
                  <c:v>115.69079861871199</c:v>
                </c:pt>
                <c:pt idx="61">
                  <c:v>121.38584846600401</c:v>
                </c:pt>
                <c:pt idx="62">
                  <c:v>121.207572408473</c:v>
                </c:pt>
                <c:pt idx="63">
                  <c:v>123.757306234566</c:v>
                </c:pt>
                <c:pt idx="64">
                  <c:v>127.876489574318</c:v>
                </c:pt>
                <c:pt idx="65">
                  <c:v>122.835317934945</c:v>
                </c:pt>
                <c:pt idx="66">
                  <c:v>122.782373922982</c:v>
                </c:pt>
                <c:pt idx="67">
                  <c:v>123.62036220073099</c:v>
                </c:pt>
                <c:pt idx="68">
                  <c:v>126.82461824505199</c:v>
                </c:pt>
                <c:pt idx="69">
                  <c:v>128.30254672678001</c:v>
                </c:pt>
                <c:pt idx="70">
                  <c:v>133.11527329047701</c:v>
                </c:pt>
                <c:pt idx="71">
                  <c:v>136.87859051655201</c:v>
                </c:pt>
                <c:pt idx="72">
                  <c:v>139.932873515285</c:v>
                </c:pt>
                <c:pt idx="73">
                  <c:v>141.32507896751099</c:v>
                </c:pt>
                <c:pt idx="74">
                  <c:v>140.580956722217</c:v>
                </c:pt>
                <c:pt idx="75">
                  <c:v>143.402127643824</c:v>
                </c:pt>
                <c:pt idx="76">
                  <c:v>149.752506709518</c:v>
                </c:pt>
                <c:pt idx="77">
                  <c:v>154.21851316549399</c:v>
                </c:pt>
                <c:pt idx="78">
                  <c:v>153.765261022728</c:v>
                </c:pt>
                <c:pt idx="79">
                  <c:v>151.41707226548399</c:v>
                </c:pt>
                <c:pt idx="80">
                  <c:v>150.99815213294599</c:v>
                </c:pt>
                <c:pt idx="81">
                  <c:v>159.10398676733601</c:v>
                </c:pt>
                <c:pt idx="82">
                  <c:v>165.31097078250599</c:v>
                </c:pt>
                <c:pt idx="83">
                  <c:v>158.00225040781899</c:v>
                </c:pt>
                <c:pt idx="84">
                  <c:v>156.25288384099301</c:v>
                </c:pt>
                <c:pt idx="85">
                  <c:v>143.454868684606</c:v>
                </c:pt>
                <c:pt idx="86">
                  <c:v>143.860378816549</c:v>
                </c:pt>
                <c:pt idx="87">
                  <c:v>141.749869130143</c:v>
                </c:pt>
                <c:pt idx="88">
                  <c:v>149.65749770371499</c:v>
                </c:pt>
                <c:pt idx="89">
                  <c:v>151.99660346149801</c:v>
                </c:pt>
                <c:pt idx="90">
                  <c:v>139.51619639851401</c:v>
                </c:pt>
                <c:pt idx="91">
                  <c:v>135.89292422480099</c:v>
                </c:pt>
                <c:pt idx="92">
                  <c:v>132.96388827195301</c:v>
                </c:pt>
                <c:pt idx="93">
                  <c:v>116.34640885728901</c:v>
                </c:pt>
                <c:pt idx="94">
                  <c:v>93.291944359846696</c:v>
                </c:pt>
                <c:pt idx="95">
                  <c:v>87.163122369212005</c:v>
                </c:pt>
                <c:pt idx="96">
                  <c:v>90.322140399813094</c:v>
                </c:pt>
                <c:pt idx="97">
                  <c:v>82.605502892006001</c:v>
                </c:pt>
                <c:pt idx="98">
                  <c:v>74.516691260638893</c:v>
                </c:pt>
                <c:pt idx="99">
                  <c:v>80.654919260919499</c:v>
                </c:pt>
                <c:pt idx="100">
                  <c:v>90.175571359363403</c:v>
                </c:pt>
                <c:pt idx="101">
                  <c:v>99.160726284366802</c:v>
                </c:pt>
                <c:pt idx="102">
                  <c:v>98.605423103527599</c:v>
                </c:pt>
                <c:pt idx="103">
                  <c:v>107.28537193225</c:v>
                </c:pt>
                <c:pt idx="104">
                  <c:v>111.122120179235</c:v>
                </c:pt>
                <c:pt idx="105">
                  <c:v>116.219736842611</c:v>
                </c:pt>
                <c:pt idx="106">
                  <c:v>114.424199262833</c:v>
                </c:pt>
                <c:pt idx="107">
                  <c:v>119.12989379385699</c:v>
                </c:pt>
                <c:pt idx="108">
                  <c:v>121.596636592313</c:v>
                </c:pt>
                <c:pt idx="109">
                  <c:v>116.34249288578</c:v>
                </c:pt>
                <c:pt idx="110">
                  <c:v>117.824168364352</c:v>
                </c:pt>
                <c:pt idx="111">
                  <c:v>125.403572836927</c:v>
                </c:pt>
                <c:pt idx="112">
                  <c:v>125.61535490488799</c:v>
                </c:pt>
                <c:pt idx="113">
                  <c:v>113.705672022662</c:v>
                </c:pt>
                <c:pt idx="114">
                  <c:v>110.20308088705499</c:v>
                </c:pt>
                <c:pt idx="115">
                  <c:v>119.169672803765</c:v>
                </c:pt>
                <c:pt idx="116">
                  <c:v>115.00375045275401</c:v>
                </c:pt>
                <c:pt idx="117">
                  <c:v>126.005864032441</c:v>
                </c:pt>
                <c:pt idx="118">
                  <c:v>130.559705512687</c:v>
                </c:pt>
                <c:pt idx="119">
                  <c:v>127.65491856782199</c:v>
                </c:pt>
                <c:pt idx="120">
                  <c:v>137.002548606141</c:v>
                </c:pt>
                <c:pt idx="121">
                  <c:v>139.15257130499299</c:v>
                </c:pt>
                <c:pt idx="122">
                  <c:v>143.20543662993899</c:v>
                </c:pt>
                <c:pt idx="123">
                  <c:v>143.06171258914</c:v>
                </c:pt>
                <c:pt idx="124">
                  <c:v>148.91467649335999</c:v>
                </c:pt>
                <c:pt idx="125">
                  <c:v>145.71444645645099</c:v>
                </c:pt>
                <c:pt idx="126">
                  <c:v>143.41826570689099</c:v>
                </c:pt>
                <c:pt idx="127">
                  <c:v>141.083461948191</c:v>
                </c:pt>
                <c:pt idx="128">
                  <c:v>130.77720658791</c:v>
                </c:pt>
                <c:pt idx="129">
                  <c:v>118.429994562798</c:v>
                </c:pt>
                <c:pt idx="130">
                  <c:v>131.11951170028701</c:v>
                </c:pt>
                <c:pt idx="131">
                  <c:v>127.193749424489</c:v>
                </c:pt>
                <c:pt idx="132">
                  <c:v>126.93713934206301</c:v>
                </c:pt>
                <c:pt idx="133">
                  <c:v>134.317681751544</c:v>
                </c:pt>
                <c:pt idx="134">
                  <c:v>141.07571194727799</c:v>
                </c:pt>
                <c:pt idx="135">
                  <c:v>142.013046247391</c:v>
                </c:pt>
                <c:pt idx="136">
                  <c:v>140.38906172335001</c:v>
                </c:pt>
                <c:pt idx="137">
                  <c:v>127.80172562083</c:v>
                </c:pt>
                <c:pt idx="138">
                  <c:v>134.114041676293</c:v>
                </c:pt>
                <c:pt idx="139">
                  <c:v>135.94972227058699</c:v>
                </c:pt>
                <c:pt idx="140">
                  <c:v>138.906224238763</c:v>
                </c:pt>
                <c:pt idx="141">
                  <c:v>143.281432662925</c:v>
                </c:pt>
                <c:pt idx="142">
                  <c:v>142.32576235696001</c:v>
                </c:pt>
                <c:pt idx="143">
                  <c:v>144.14608794985099</c:v>
                </c:pt>
                <c:pt idx="144">
                  <c:v>147.411158011656</c:v>
                </c:pt>
                <c:pt idx="145">
                  <c:v>154.20197422911701</c:v>
                </c:pt>
                <c:pt idx="146">
                  <c:v>154.177622221582</c:v>
                </c:pt>
                <c:pt idx="147">
                  <c:v>156.996592144473</c:v>
                </c:pt>
                <c:pt idx="148">
                  <c:v>161.48161759841</c:v>
                </c:pt>
                <c:pt idx="149">
                  <c:v>161.03932745729699</c:v>
                </c:pt>
                <c:pt idx="150">
                  <c:v>156.332133921402</c:v>
                </c:pt>
                <c:pt idx="151">
                  <c:v>163.81622535779701</c:v>
                </c:pt>
                <c:pt idx="152">
                  <c:v>160.40285324493101</c:v>
                </c:pt>
                <c:pt idx="153">
                  <c:v>168.68830994182201</c:v>
                </c:pt>
                <c:pt idx="154">
                  <c:v>175.46773814443301</c:v>
                </c:pt>
                <c:pt idx="155">
                  <c:v>177.95302795358899</c:v>
                </c:pt>
                <c:pt idx="156">
                  <c:v>181.02347096095599</c:v>
                </c:pt>
                <c:pt idx="157">
                  <c:v>173.78219159926601</c:v>
                </c:pt>
                <c:pt idx="158">
                  <c:v>182.177505336298</c:v>
                </c:pt>
                <c:pt idx="159">
                  <c:v>182.98725760386</c:v>
                </c:pt>
                <c:pt idx="160">
                  <c:v>184.72875317176999</c:v>
                </c:pt>
                <c:pt idx="161">
                  <c:v>188.65786645504801</c:v>
                </c:pt>
                <c:pt idx="162">
                  <c:v>192.21016160484299</c:v>
                </c:pt>
                <c:pt idx="163">
                  <c:v>189.87906184832599</c:v>
                </c:pt>
                <c:pt idx="164">
                  <c:v>194.07306321059301</c:v>
                </c:pt>
                <c:pt idx="165">
                  <c:v>187.779675152583</c:v>
                </c:pt>
                <c:pt idx="166">
                  <c:v>189.102129588785</c:v>
                </c:pt>
                <c:pt idx="167">
                  <c:v>192.265544627347</c:v>
                </c:pt>
                <c:pt idx="168">
                  <c:v>188.55471742690301</c:v>
                </c:pt>
                <c:pt idx="169">
                  <c:v>185.60747746787499</c:v>
                </c:pt>
                <c:pt idx="170">
                  <c:v>195.94051683679299</c:v>
                </c:pt>
                <c:pt idx="171">
                  <c:v>192.90384585305799</c:v>
                </c:pt>
                <c:pt idx="172">
                  <c:v>198.501444677878</c:v>
                </c:pt>
                <c:pt idx="173">
                  <c:v>198.242469589428</c:v>
                </c:pt>
                <c:pt idx="174">
                  <c:v>193.57520206736999</c:v>
                </c:pt>
                <c:pt idx="175">
                  <c:v>195.256338623934</c:v>
                </c:pt>
                <c:pt idx="176">
                  <c:v>181.871425270348</c:v>
                </c:pt>
                <c:pt idx="177">
                  <c:v>175.282447125533</c:v>
                </c:pt>
                <c:pt idx="178">
                  <c:v>189.03891360691</c:v>
                </c:pt>
                <c:pt idx="179">
                  <c:v>187.47820009407499</c:v>
                </c:pt>
                <c:pt idx="180">
                  <c:v>184.09739699404199</c:v>
                </c:pt>
                <c:pt idx="181">
                  <c:v>172.994352382638</c:v>
                </c:pt>
                <c:pt idx="182">
                  <c:v>171.80358599649799</c:v>
                </c:pt>
                <c:pt idx="183">
                  <c:v>184.53589214895601</c:v>
                </c:pt>
                <c:pt idx="184">
                  <c:v>187.25984804366601</c:v>
                </c:pt>
                <c:pt idx="185">
                  <c:v>187.49644612399501</c:v>
                </c:pt>
                <c:pt idx="186">
                  <c:v>186.36064875231301</c:v>
                </c:pt>
                <c:pt idx="187">
                  <c:v>194.39213036915601</c:v>
                </c:pt>
                <c:pt idx="188">
                  <c:v>195.04583657954501</c:v>
                </c:pt>
                <c:pt idx="189">
                  <c:v>196.24120196386201</c:v>
                </c:pt>
                <c:pt idx="190" formatCode="_(* #,##0.00_);_(* \(#,##0.00\);_(* &quot;-&quot;??_);_(@_)">
                  <c:v>192.91045086940099</c:v>
                </c:pt>
                <c:pt idx="191" formatCode="_(* #,##0.00_);_(* \(#,##0.00\);_(* &quot;-&quot;??_);_(@_)">
                  <c:v>194.37649834041</c:v>
                </c:pt>
                <c:pt idx="192" formatCode="_(* #,##0.00_);_(* \(#,##0.00\);_(* &quot;-&quot;??_);_(@_)">
                  <c:v>198.575360716982</c:v>
                </c:pt>
                <c:pt idx="193" formatCode="_(* #,##0.00_);_(* \(#,##0.00\);_(* &quot;-&quot;??_);_(@_)">
                  <c:v>204.00502549100801</c:v>
                </c:pt>
                <c:pt idx="194" formatCode="_(* #,##0.00_);_(* \(#,##0.00\);_(* &quot;-&quot;??_);_(@_)">
                  <c:v>209.727631356556</c:v>
                </c:pt>
                <c:pt idx="195" formatCode="_(* #,##0.00_);_(* \(#,##0.00\);_(* &quot;-&quot;??_);_(@_)">
                  <c:v>212.29334318526199</c:v>
                </c:pt>
                <c:pt idx="196" formatCode="_(* #,##0.00_);_(* \(#,##0.00\);_(* &quot;-&quot;??_);_(@_)">
                  <c:v>215.60186426635099</c:v>
                </c:pt>
                <c:pt idx="197" formatCode="_(* #,##0.00_);_(* \(#,##0.00\);_(* &quot;-&quot;??_);_(@_)">
                  <c:v>220.36296882175299</c:v>
                </c:pt>
                <c:pt idx="198" formatCode="_(* #,##0.00_);_(* \(#,##0.00\);_(* &quot;-&quot;??_);_(@_)">
                  <c:v>221.36505714825299</c:v>
                </c:pt>
                <c:pt idx="199" formatCode="_(* #,##0.00_);_(* \(#,##0.00\);_(* &quot;-&quot;??_);_(@_)">
                  <c:v>227.55147416895699</c:v>
                </c:pt>
                <c:pt idx="200" formatCode="_(* #,##0.00_);_(* \(#,##0.00\);_(* &quot;-&quot;??_);_(@_)">
                  <c:v>228.42324944328399</c:v>
                </c:pt>
                <c:pt idx="201" formatCode="_(* #,##0.00_);_(* \(#,##0.00\);_(* &quot;-&quot;??_);_(@_)">
                  <c:v>232.83638988897999</c:v>
                </c:pt>
                <c:pt idx="202" formatCode="_(* #,##0.00_);_(* \(#,##0.00\);_(* &quot;-&quot;??_);_(@_)">
                  <c:v>237.671315455365</c:v>
                </c:pt>
                <c:pt idx="203" formatCode="_(* #,##0.00_);_(* \(#,##0.00\);_(* &quot;-&quot;??_);_(@_)">
                  <c:v>242.27220894880301</c:v>
                </c:pt>
                <c:pt idx="204" formatCode="_(* #,##0.00_);_(* \(#,##0.00\);_(* &quot;-&quot;??_);_(@_)">
                  <c:v>246.17805221162399</c:v>
                </c:pt>
                <c:pt idx="205" formatCode="_(* #,##0.00_);_(* \(#,##0.00\);_(* &quot;-&quot;??_);_(@_)">
                  <c:v>260.06658273374399</c:v>
                </c:pt>
                <c:pt idx="206" formatCode="_(* #,##0.00_);_(* \(#,##0.00\);_(* &quot;-&quot;??_);_(@_)">
                  <c:v>249.14423617411501</c:v>
                </c:pt>
                <c:pt idx="207" formatCode="_(* #,##0.00_);_(* \(#,##0.00\);_(* &quot;-&quot;??_);_(@_)">
                  <c:v>243.81086944074701</c:v>
                </c:pt>
                <c:pt idx="208" formatCode="_(* #,##0.00_);_(* \(#,##0.00\);_(* &quot;-&quot;??_);_(@_)">
                  <c:v>246.13915721055901</c:v>
                </c:pt>
                <c:pt idx="209" formatCode="_(* #,##0.00_);_(* \(#,##0.00\);_(* &quot;-&quot;??_);_(@_)">
                  <c:v>246.44645830547699</c:v>
                </c:pt>
                <c:pt idx="210" formatCode="_(* #,##0.00_);_(* \(#,##0.00\);_(* &quot;-&quot;??_);_(@_)">
                  <c:v>245.11185388029401</c:v>
                </c:pt>
                <c:pt idx="211" formatCode="_(* #,##0.00_);_(* \(#,##0.00\);_(* &quot;-&quot;??_);_(@_)">
                  <c:v>252.50362827965799</c:v>
                </c:pt>
                <c:pt idx="212" formatCode="_(* #,##0.00_);_(* \(#,##0.00\);_(* &quot;-&quot;??_);_(@_)">
                  <c:v>254.48739392156901</c:v>
                </c:pt>
                <c:pt idx="213" formatCode="_(* #,##0.00_);_(* \(#,##0.00\);_(* &quot;-&quot;??_);_(@_)">
                  <c:v>255.59497528072899</c:v>
                </c:pt>
                <c:pt idx="214" formatCode="_(* #,##0.00_);_(* \(#,##0.00\);_(* &quot;-&quot;??_);_(@_)">
                  <c:v>236.44096004183899</c:v>
                </c:pt>
                <c:pt idx="215" formatCode="_(* #,##0.00_);_(* \(#,##0.00\);_(* &quot;-&quot;??_);_(@_)">
                  <c:v>239.89900817485801</c:v>
                </c:pt>
                <c:pt idx="216" formatCode="_(* #,##0.00_);_(* \(#,##0.00\);_(* &quot;-&quot;??_);_(@_)">
                  <c:v>223.001848680536</c:v>
                </c:pt>
                <c:pt idx="217" formatCode="_(* #,##0.00_);_(* \(#,##0.00\);_(* &quot;-&quot;??_);_(@_)">
                  <c:v>240.60998041177001</c:v>
                </c:pt>
                <c:pt idx="218" formatCode="_(* #,##0.00_);_(* \(#,##0.00\);_(* &quot;-&quot;??_);_(@_)">
                  <c:v>247.045611504975</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pt idx="223" formatCode="_(* #,##0.00_);_(* \(#,##0.00\);_(* &quot;-&quot;??_);_(@_)">
                  <c:v>259.94714568336701</c:v>
                </c:pt>
                <c:pt idx="224" formatCode="_(* #,##0.00_);_(* \(#,##0.00\);_(* &quot;-&quot;??_);_(@_)">
                  <c:v>253.78060166529099</c:v>
                </c:pt>
                <c:pt idx="225" formatCode="_(* #,##0.00_);_(* \(#,##0.00\);_(* &quot;-&quot;??_);_(@_)">
                  <c:v>259.12053941720001</c:v>
                </c:pt>
                <c:pt idx="226" formatCode="_(* #,##0.00_);_(* \(#,##0.00\);_(* &quot;-&quot;??_);_(@_)">
                  <c:v>266.21233672537397</c:v>
                </c:pt>
                <c:pt idx="227" formatCode="_(* #,##0.00_);_(* \(#,##0.00\);_(* &quot;-&quot;??_);_(@_)">
                  <c:v>272.710968854307</c:v>
                </c:pt>
                <c:pt idx="228" formatCode="_(* #,##0.00_);_(* \(#,##0.00\);_(* &quot;-&quot;??_);_(@_)">
                  <c:v>282.31454499169001</c:v>
                </c:pt>
                <c:pt idx="229" formatCode="_(* #,##0.00_);_(* \(#,##0.00\);_(* &quot;-&quot;??_);_(@_)">
                  <c:v>279.19611896728401</c:v>
                </c:pt>
                <c:pt idx="230" formatCode="_(* #,##0.00_);_(* \(#,##0.00\);_(* &quot;-&quot;??_);_(@_)">
                  <c:v>256.64550863298001</c:v>
                </c:pt>
                <c:pt idx="231" formatCode="_(* #,##0.00_);_(* \(#,##0.00\);_(* &quot;-&quot;??_);_(@_)">
                  <c:v>221.99751434165401</c:v>
                </c:pt>
                <c:pt idx="232" formatCode="_(* #,##0.00_);_(* \(#,##0.00\);_(* &quot;-&quot;??_);_(@_)">
                  <c:v>245.77901109675801</c:v>
                </c:pt>
                <c:pt idx="233" formatCode="_(* #,##0.00_);_(* \(#,##0.00\);_(* &quot;-&quot;??_);_(@_)">
                  <c:v>256.468190590701</c:v>
                </c:pt>
                <c:pt idx="234" formatCode="_(* #,##0.00_);_(* \(#,##0.00\);_(* &quot;-&quot;??_);_(@_)">
                  <c:v>264.662989270796</c:v>
                </c:pt>
                <c:pt idx="235" formatCode="_(* #,##0.00_);_(* \(#,##0.00\);_(* &quot;-&quot;??_);_(@_)">
                  <c:v>278.66022983583503</c:v>
                </c:pt>
                <c:pt idx="236" formatCode="_(* #,##0.00_);_(* \(#,##0.00\);_(* &quot;-&quot;??_);_(@_)">
                  <c:v>295.71565938184</c:v>
                </c:pt>
                <c:pt idx="237" formatCode="_(* #,##0.00_);_(* \(#,##0.00\);_(* &quot;-&quot;??_);_(@_)">
                  <c:v>286.18083727610298</c:v>
                </c:pt>
                <c:pt idx="238" formatCode="_(* #,##0.00_);_(* \(#,##0.00\);_(* &quot;-&quot;??_);_(@_)">
                  <c:v>279.22418400730402</c:v>
                </c:pt>
                <c:pt idx="239" formatCode="_(* #,##0.00_);_(* \(#,##0.00\);_(* &quot;-&quot;??_);_(@_)">
                  <c:v>313.64217321202398</c:v>
                </c:pt>
                <c:pt idx="240" formatCode="_(* #,##0.00_);_(* \(#,##0.00\);_(* &quot;-&quot;??_);_(@_)">
                  <c:v>328.20441195479401</c:v>
                </c:pt>
                <c:pt idx="241" formatCode="_(* #,##0.00_);_(* \(#,##0.00\);_(* &quot;-&quot;??_);_(@_)">
                  <c:v>326.71172345438498</c:v>
                </c:pt>
                <c:pt idx="242" formatCode="_(* #,##0.00_);_(* \(#,##0.00\);_(* &quot;-&quot;??_);_(@_)">
                  <c:v>334.27949490914199</c:v>
                </c:pt>
                <c:pt idx="243" formatCode="_(* #,##0.00_);_(* \(#,##0.00\);_(* &quot;-&quot;??_);_(@_)">
                  <c:v>343.207879827694</c:v>
                </c:pt>
                <c:pt idx="244" formatCode="_(* #,##0.00_);_(* \(#,##0.00\);_(* &quot;-&quot;??_);_(@_)">
                  <c:v>358.21379572303601</c:v>
                </c:pt>
                <c:pt idx="245" formatCode="_(* #,##0.00_);_(* \(#,##0.00\);_(* &quot;-&quot;??_);_(@_)">
                  <c:v>363.78846754244603</c:v>
                </c:pt>
                <c:pt idx="246" formatCode="_(* #,##0.00_);_(* \(#,##0.00\);_(* &quot;-&quot;??_);_(@_)">
                  <c:v>368.582862094473</c:v>
                </c:pt>
                <c:pt idx="247" formatCode="_(* #,##0.00_);_(* \(#,##0.00\);_(* &quot;-&quot;??_);_(@_)">
                  <c:v>371.12204292157401</c:v>
                </c:pt>
                <c:pt idx="248" formatCode="_(* #,##0.00_);_(* \(#,##0.00\);_(* &quot;-&quot;??_);_(@_)">
                  <c:v>380.41097596093198</c:v>
                </c:pt>
                <c:pt idx="249" formatCode="_(* #,##0.00_);_(* \(#,##0.00\);_(* &quot;-&quot;??_);_(@_)">
                  <c:v>364.69629284786703</c:v>
                </c:pt>
                <c:pt idx="250" formatCode="_(* #,##0.00_);_(* \(#,##0.00\);_(* &quot;-&quot;??_);_(@_)">
                  <c:v>383.31167591281701</c:v>
                </c:pt>
                <c:pt idx="251" formatCode="_(* #,##0.00_);_(* \(#,##0.00\);_(* &quot;-&quot;??_);_(@_)">
                  <c:v>374.08135688665999</c:v>
                </c:pt>
                <c:pt idx="252" formatCode="_(* #,##0.00_);_(* \(#,##0.00\);_(* &quot;-&quot;??_);_(@_)">
                  <c:v>389.04479674388801</c:v>
                </c:pt>
                <c:pt idx="253" formatCode="_(* #,##0.00_);_(* \(#,##0.00\);_(* &quot;-&quot;??_);_(@_)">
                  <c:v>369.93787252362102</c:v>
                </c:pt>
                <c:pt idx="254" formatCode="_(* #,##0.00_);_(* \(#,##0.00\);_(* &quot;-&quot;??_);_(@_)">
                  <c:v>360.38339741701299</c:v>
                </c:pt>
                <c:pt idx="255" formatCode="_(* #,##0.00_);_(* \(#,##0.00\);_(* &quot;-&quot;??_);_(@_)">
                  <c:v>368.18894697157202</c:v>
                </c:pt>
                <c:pt idx="256" formatCode="_(* #,##0.00_);_(* \(#,##0.00\);_(* &quot;-&quot;??_);_(@_)">
                  <c:v>338.71842836062001</c:v>
                </c:pt>
                <c:pt idx="257" formatCode="_(* #,##0.00_);_(* \(#,##0.00\);_(* &quot;-&quot;??_);_(@_)">
                  <c:v>339.11481749667098</c:v>
                </c:pt>
                <c:pt idx="258" formatCode="_(* #,##0.00_);_(* \(#,##0.00\);_(* &quot;-&quot;??_);_(@_)">
                  <c:v>310.528673166575</c:v>
                </c:pt>
              </c:numCache>
            </c:numRef>
          </c:val>
          <c:smooth val="0"/>
          <c:extLst>
            <c:ext xmlns:c16="http://schemas.microsoft.com/office/drawing/2014/chart" uri="{C3380CC4-5D6E-409C-BE32-E72D297353CC}">
              <c16:uniqueId val="{00000001-435B-436A-95D1-13820D1B5757}"/>
            </c:ext>
          </c:extLst>
        </c:ser>
        <c:ser>
          <c:idx val="1"/>
          <c:order val="1"/>
          <c:tx>
            <c:strRef>
              <c:f>Sheet1!$C$1</c:f>
              <c:strCache>
                <c:ptCount val="1"/>
                <c:pt idx="0">
                  <c:v>blue line</c:v>
                </c:pt>
              </c:strCache>
            </c:strRef>
          </c:tx>
          <c:spPr>
            <a:ln w="28575">
              <a:solidFill>
                <a:schemeClr val="accent1"/>
              </a:solidFill>
            </a:ln>
          </c:spPr>
          <c:marker>
            <c:symbol val="none"/>
          </c:marker>
          <c:cat>
            <c:numRef>
              <c:f>Sheet1!$A$2:$A$260</c:f>
              <c:numCache>
                <c:formatCode>m/d/yyyy</c:formatCode>
                <c:ptCount val="259"/>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pt idx="244">
                  <c:v>44316</c:v>
                </c:pt>
                <c:pt idx="245">
                  <c:v>44347</c:v>
                </c:pt>
                <c:pt idx="246">
                  <c:v>44377</c:v>
                </c:pt>
                <c:pt idx="247">
                  <c:v>44408</c:v>
                </c:pt>
                <c:pt idx="248">
                  <c:v>44439</c:v>
                </c:pt>
                <c:pt idx="249">
                  <c:v>44469</c:v>
                </c:pt>
                <c:pt idx="250">
                  <c:v>44500</c:v>
                </c:pt>
                <c:pt idx="251">
                  <c:v>44530</c:v>
                </c:pt>
                <c:pt idx="252">
                  <c:v>44561</c:v>
                </c:pt>
                <c:pt idx="253">
                  <c:v>44592</c:v>
                </c:pt>
                <c:pt idx="254">
                  <c:v>44620</c:v>
                </c:pt>
                <c:pt idx="255">
                  <c:v>44651</c:v>
                </c:pt>
                <c:pt idx="256">
                  <c:v>44681</c:v>
                </c:pt>
                <c:pt idx="257">
                  <c:v>44712</c:v>
                </c:pt>
                <c:pt idx="258">
                  <c:v>44742</c:v>
                </c:pt>
              </c:numCache>
            </c:numRef>
          </c:cat>
          <c:val>
            <c:numRef>
              <c:f>Sheet1!$C$2:$C$260</c:f>
              <c:numCache>
                <c:formatCode>General</c:formatCode>
                <c:ptCount val="259"/>
                <c:pt idx="246" formatCode="_(* #,##0.00_);_(* \(#,##0.00\);_(* &quot;-&quot;??_);_(@_)">
                  <c:v>368.582862094473</c:v>
                </c:pt>
                <c:pt idx="247" formatCode="_(* #,##0.00_);_(* \(#,##0.00\);_(* &quot;-&quot;??_);_(@_)">
                  <c:v>371.12204292157401</c:v>
                </c:pt>
                <c:pt idx="248" formatCode="_(* #,##0.00_);_(* \(#,##0.00\);_(* &quot;-&quot;??_);_(@_)">
                  <c:v>380.41097596093198</c:v>
                </c:pt>
                <c:pt idx="249" formatCode="_(* #,##0.00_);_(* \(#,##0.00\);_(* &quot;-&quot;??_);_(@_)">
                  <c:v>364.69629284786703</c:v>
                </c:pt>
                <c:pt idx="250" formatCode="#,##0.000">
                  <c:v>383.31167591281701</c:v>
                </c:pt>
                <c:pt idx="251" formatCode="#,##0.000">
                  <c:v>374.08135688665999</c:v>
                </c:pt>
                <c:pt idx="252" formatCode="#,##0.000">
                  <c:v>389.04479674388801</c:v>
                </c:pt>
                <c:pt idx="253" formatCode="#,##0.000">
                  <c:v>369.93787252362102</c:v>
                </c:pt>
                <c:pt idx="254" formatCode="#,##0.000">
                  <c:v>360.38339741701299</c:v>
                </c:pt>
                <c:pt idx="255" formatCode="#,##0.000">
                  <c:v>368.18894697157202</c:v>
                </c:pt>
                <c:pt idx="256" formatCode="#,##0.000">
                  <c:v>338.71842836062001</c:v>
                </c:pt>
                <c:pt idx="257" formatCode="#,##0.000">
                  <c:v>339.11481749667098</c:v>
                </c:pt>
                <c:pt idx="258" formatCode="#,##0.000">
                  <c:v>310.528673166575</c:v>
                </c:pt>
              </c:numCache>
            </c:numRef>
          </c:val>
          <c:smooth val="0"/>
          <c:extLst>
            <c:ext xmlns:c16="http://schemas.microsoft.com/office/drawing/2014/chart" uri="{C3380CC4-5D6E-409C-BE32-E72D297353CC}">
              <c16:uniqueId val="{00000002-435B-436A-95D1-13820D1B5757}"/>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4742"/>
          <c:min val="36891"/>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23"/>
        <c:majorTimeUnit val="months"/>
      </c:dateAx>
      <c:valAx>
        <c:axId val="43203584"/>
        <c:scaling>
          <c:orientation val="minMax"/>
          <c:max val="400"/>
          <c:min val="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5059687189173837"/>
          <c:w val="0.92604442433509726"/>
          <c:h val="0.78128048302064701"/>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mmm\ dd\,\ yyyy</c:formatCode>
                <c:ptCount val="262"/>
                <c:pt idx="0">
                  <c:v>44377</c:v>
                </c:pt>
                <c:pt idx="1">
                  <c:v>44378</c:v>
                </c:pt>
                <c:pt idx="2">
                  <c:v>44379</c:v>
                </c:pt>
                <c:pt idx="3">
                  <c:v>44382</c:v>
                </c:pt>
                <c:pt idx="4">
                  <c:v>44383</c:v>
                </c:pt>
                <c:pt idx="5">
                  <c:v>44384</c:v>
                </c:pt>
                <c:pt idx="6">
                  <c:v>44385</c:v>
                </c:pt>
                <c:pt idx="7">
                  <c:v>44386</c:v>
                </c:pt>
                <c:pt idx="8">
                  <c:v>44389</c:v>
                </c:pt>
                <c:pt idx="9">
                  <c:v>44390</c:v>
                </c:pt>
                <c:pt idx="10">
                  <c:v>44391</c:v>
                </c:pt>
                <c:pt idx="11">
                  <c:v>44392</c:v>
                </c:pt>
                <c:pt idx="12">
                  <c:v>44393</c:v>
                </c:pt>
                <c:pt idx="13">
                  <c:v>44396</c:v>
                </c:pt>
                <c:pt idx="14">
                  <c:v>44397</c:v>
                </c:pt>
                <c:pt idx="15">
                  <c:v>44398</c:v>
                </c:pt>
                <c:pt idx="16">
                  <c:v>44399</c:v>
                </c:pt>
                <c:pt idx="17">
                  <c:v>44400</c:v>
                </c:pt>
                <c:pt idx="18">
                  <c:v>44403</c:v>
                </c:pt>
                <c:pt idx="19">
                  <c:v>44404</c:v>
                </c:pt>
                <c:pt idx="20">
                  <c:v>44405</c:v>
                </c:pt>
                <c:pt idx="21">
                  <c:v>44406</c:v>
                </c:pt>
                <c:pt idx="22">
                  <c:v>44407</c:v>
                </c:pt>
                <c:pt idx="23">
                  <c:v>44410</c:v>
                </c:pt>
                <c:pt idx="24">
                  <c:v>44411</c:v>
                </c:pt>
                <c:pt idx="25">
                  <c:v>44412</c:v>
                </c:pt>
                <c:pt idx="26">
                  <c:v>44413</c:v>
                </c:pt>
                <c:pt idx="27">
                  <c:v>44414</c:v>
                </c:pt>
                <c:pt idx="28">
                  <c:v>44417</c:v>
                </c:pt>
                <c:pt idx="29">
                  <c:v>44418</c:v>
                </c:pt>
                <c:pt idx="30">
                  <c:v>44419</c:v>
                </c:pt>
                <c:pt idx="31">
                  <c:v>44420</c:v>
                </c:pt>
                <c:pt idx="32">
                  <c:v>44421</c:v>
                </c:pt>
                <c:pt idx="33">
                  <c:v>44424</c:v>
                </c:pt>
                <c:pt idx="34">
                  <c:v>44425</c:v>
                </c:pt>
                <c:pt idx="35">
                  <c:v>44426</c:v>
                </c:pt>
                <c:pt idx="36">
                  <c:v>44427</c:v>
                </c:pt>
                <c:pt idx="37">
                  <c:v>44428</c:v>
                </c:pt>
                <c:pt idx="38">
                  <c:v>44431</c:v>
                </c:pt>
                <c:pt idx="39">
                  <c:v>44432</c:v>
                </c:pt>
                <c:pt idx="40">
                  <c:v>44433</c:v>
                </c:pt>
                <c:pt idx="41">
                  <c:v>44434</c:v>
                </c:pt>
                <c:pt idx="42">
                  <c:v>44435</c:v>
                </c:pt>
                <c:pt idx="43">
                  <c:v>44438</c:v>
                </c:pt>
                <c:pt idx="44">
                  <c:v>44439</c:v>
                </c:pt>
                <c:pt idx="45">
                  <c:v>44440</c:v>
                </c:pt>
                <c:pt idx="46">
                  <c:v>44441</c:v>
                </c:pt>
                <c:pt idx="47">
                  <c:v>44442</c:v>
                </c:pt>
                <c:pt idx="48">
                  <c:v>44445</c:v>
                </c:pt>
                <c:pt idx="49">
                  <c:v>44446</c:v>
                </c:pt>
                <c:pt idx="50">
                  <c:v>44447</c:v>
                </c:pt>
                <c:pt idx="51">
                  <c:v>44448</c:v>
                </c:pt>
                <c:pt idx="52">
                  <c:v>44449</c:v>
                </c:pt>
                <c:pt idx="53">
                  <c:v>44452</c:v>
                </c:pt>
                <c:pt idx="54">
                  <c:v>44453</c:v>
                </c:pt>
                <c:pt idx="55">
                  <c:v>44454</c:v>
                </c:pt>
                <c:pt idx="56">
                  <c:v>44455</c:v>
                </c:pt>
                <c:pt idx="57">
                  <c:v>44456</c:v>
                </c:pt>
                <c:pt idx="58">
                  <c:v>44459</c:v>
                </c:pt>
                <c:pt idx="59">
                  <c:v>44460</c:v>
                </c:pt>
                <c:pt idx="60">
                  <c:v>44461</c:v>
                </c:pt>
                <c:pt idx="61">
                  <c:v>44462</c:v>
                </c:pt>
                <c:pt idx="62">
                  <c:v>44463</c:v>
                </c:pt>
                <c:pt idx="63">
                  <c:v>44466</c:v>
                </c:pt>
                <c:pt idx="64">
                  <c:v>44467</c:v>
                </c:pt>
                <c:pt idx="65">
                  <c:v>44468</c:v>
                </c:pt>
                <c:pt idx="66">
                  <c:v>44469</c:v>
                </c:pt>
                <c:pt idx="67">
                  <c:v>44470</c:v>
                </c:pt>
                <c:pt idx="68">
                  <c:v>44473</c:v>
                </c:pt>
                <c:pt idx="69">
                  <c:v>44474</c:v>
                </c:pt>
                <c:pt idx="70">
                  <c:v>44475</c:v>
                </c:pt>
                <c:pt idx="71">
                  <c:v>44476</c:v>
                </c:pt>
                <c:pt idx="72">
                  <c:v>44477</c:v>
                </c:pt>
                <c:pt idx="73">
                  <c:v>44480</c:v>
                </c:pt>
                <c:pt idx="74">
                  <c:v>44481</c:v>
                </c:pt>
                <c:pt idx="75">
                  <c:v>44482</c:v>
                </c:pt>
                <c:pt idx="76">
                  <c:v>44483</c:v>
                </c:pt>
                <c:pt idx="77">
                  <c:v>44484</c:v>
                </c:pt>
                <c:pt idx="78">
                  <c:v>44487</c:v>
                </c:pt>
                <c:pt idx="79">
                  <c:v>44488</c:v>
                </c:pt>
                <c:pt idx="80">
                  <c:v>44489</c:v>
                </c:pt>
                <c:pt idx="81">
                  <c:v>44490</c:v>
                </c:pt>
                <c:pt idx="82">
                  <c:v>44491</c:v>
                </c:pt>
                <c:pt idx="83">
                  <c:v>44494</c:v>
                </c:pt>
                <c:pt idx="84">
                  <c:v>44495</c:v>
                </c:pt>
                <c:pt idx="85">
                  <c:v>44496</c:v>
                </c:pt>
                <c:pt idx="86">
                  <c:v>44497</c:v>
                </c:pt>
                <c:pt idx="87">
                  <c:v>44498</c:v>
                </c:pt>
                <c:pt idx="88">
                  <c:v>44501</c:v>
                </c:pt>
                <c:pt idx="89">
                  <c:v>44502</c:v>
                </c:pt>
                <c:pt idx="90">
                  <c:v>44503</c:v>
                </c:pt>
                <c:pt idx="91">
                  <c:v>44504</c:v>
                </c:pt>
                <c:pt idx="92">
                  <c:v>44505</c:v>
                </c:pt>
                <c:pt idx="93">
                  <c:v>44508</c:v>
                </c:pt>
                <c:pt idx="94">
                  <c:v>44509</c:v>
                </c:pt>
                <c:pt idx="95">
                  <c:v>44510</c:v>
                </c:pt>
                <c:pt idx="96">
                  <c:v>44511</c:v>
                </c:pt>
                <c:pt idx="97">
                  <c:v>44512</c:v>
                </c:pt>
                <c:pt idx="98">
                  <c:v>44515</c:v>
                </c:pt>
                <c:pt idx="99">
                  <c:v>44516</c:v>
                </c:pt>
                <c:pt idx="100">
                  <c:v>44517</c:v>
                </c:pt>
                <c:pt idx="101">
                  <c:v>44518</c:v>
                </c:pt>
                <c:pt idx="102">
                  <c:v>44519</c:v>
                </c:pt>
                <c:pt idx="103">
                  <c:v>44522</c:v>
                </c:pt>
                <c:pt idx="104">
                  <c:v>44523</c:v>
                </c:pt>
                <c:pt idx="105">
                  <c:v>44524</c:v>
                </c:pt>
                <c:pt idx="106">
                  <c:v>44525</c:v>
                </c:pt>
                <c:pt idx="107">
                  <c:v>44526</c:v>
                </c:pt>
                <c:pt idx="108">
                  <c:v>44529</c:v>
                </c:pt>
                <c:pt idx="109">
                  <c:v>44530</c:v>
                </c:pt>
                <c:pt idx="110">
                  <c:v>44531</c:v>
                </c:pt>
                <c:pt idx="111">
                  <c:v>44532</c:v>
                </c:pt>
                <c:pt idx="112">
                  <c:v>44533</c:v>
                </c:pt>
                <c:pt idx="113">
                  <c:v>44536</c:v>
                </c:pt>
                <c:pt idx="114">
                  <c:v>44537</c:v>
                </c:pt>
                <c:pt idx="115">
                  <c:v>44538</c:v>
                </c:pt>
                <c:pt idx="116">
                  <c:v>44539</c:v>
                </c:pt>
                <c:pt idx="117">
                  <c:v>44540</c:v>
                </c:pt>
                <c:pt idx="118">
                  <c:v>44543</c:v>
                </c:pt>
                <c:pt idx="119">
                  <c:v>44544</c:v>
                </c:pt>
                <c:pt idx="120">
                  <c:v>44545</c:v>
                </c:pt>
                <c:pt idx="121">
                  <c:v>44546</c:v>
                </c:pt>
                <c:pt idx="122">
                  <c:v>44547</c:v>
                </c:pt>
                <c:pt idx="123">
                  <c:v>44550</c:v>
                </c:pt>
                <c:pt idx="124">
                  <c:v>44551</c:v>
                </c:pt>
                <c:pt idx="125">
                  <c:v>44552</c:v>
                </c:pt>
                <c:pt idx="126">
                  <c:v>44553</c:v>
                </c:pt>
                <c:pt idx="127">
                  <c:v>44554</c:v>
                </c:pt>
                <c:pt idx="128">
                  <c:v>44557</c:v>
                </c:pt>
                <c:pt idx="129">
                  <c:v>44558</c:v>
                </c:pt>
                <c:pt idx="130">
                  <c:v>44559</c:v>
                </c:pt>
                <c:pt idx="131">
                  <c:v>44560</c:v>
                </c:pt>
                <c:pt idx="132">
                  <c:v>44561</c:v>
                </c:pt>
                <c:pt idx="133">
                  <c:v>44564</c:v>
                </c:pt>
                <c:pt idx="134">
                  <c:v>44565</c:v>
                </c:pt>
                <c:pt idx="135">
                  <c:v>44566</c:v>
                </c:pt>
                <c:pt idx="136">
                  <c:v>44567</c:v>
                </c:pt>
                <c:pt idx="137">
                  <c:v>44568</c:v>
                </c:pt>
                <c:pt idx="138">
                  <c:v>44571</c:v>
                </c:pt>
                <c:pt idx="139">
                  <c:v>44572</c:v>
                </c:pt>
                <c:pt idx="140">
                  <c:v>44573</c:v>
                </c:pt>
                <c:pt idx="141">
                  <c:v>44574</c:v>
                </c:pt>
                <c:pt idx="142">
                  <c:v>44575</c:v>
                </c:pt>
                <c:pt idx="143">
                  <c:v>44578</c:v>
                </c:pt>
                <c:pt idx="144">
                  <c:v>44579</c:v>
                </c:pt>
                <c:pt idx="145">
                  <c:v>44580</c:v>
                </c:pt>
                <c:pt idx="146">
                  <c:v>44581</c:v>
                </c:pt>
                <c:pt idx="147">
                  <c:v>44582</c:v>
                </c:pt>
                <c:pt idx="148">
                  <c:v>44585</c:v>
                </c:pt>
                <c:pt idx="149">
                  <c:v>44586</c:v>
                </c:pt>
                <c:pt idx="150">
                  <c:v>44587</c:v>
                </c:pt>
                <c:pt idx="151">
                  <c:v>44588</c:v>
                </c:pt>
                <c:pt idx="152">
                  <c:v>44589</c:v>
                </c:pt>
                <c:pt idx="153">
                  <c:v>44592</c:v>
                </c:pt>
                <c:pt idx="154">
                  <c:v>44593</c:v>
                </c:pt>
                <c:pt idx="155">
                  <c:v>44594</c:v>
                </c:pt>
                <c:pt idx="156">
                  <c:v>44595</c:v>
                </c:pt>
                <c:pt idx="157">
                  <c:v>44596</c:v>
                </c:pt>
                <c:pt idx="158">
                  <c:v>44599</c:v>
                </c:pt>
                <c:pt idx="159">
                  <c:v>44600</c:v>
                </c:pt>
                <c:pt idx="160">
                  <c:v>44601</c:v>
                </c:pt>
                <c:pt idx="161">
                  <c:v>44602</c:v>
                </c:pt>
                <c:pt idx="162">
                  <c:v>44603</c:v>
                </c:pt>
                <c:pt idx="163">
                  <c:v>44606</c:v>
                </c:pt>
                <c:pt idx="164">
                  <c:v>44607</c:v>
                </c:pt>
                <c:pt idx="165">
                  <c:v>44608</c:v>
                </c:pt>
                <c:pt idx="166">
                  <c:v>44609</c:v>
                </c:pt>
                <c:pt idx="167">
                  <c:v>44610</c:v>
                </c:pt>
                <c:pt idx="168">
                  <c:v>44613</c:v>
                </c:pt>
                <c:pt idx="169">
                  <c:v>44614</c:v>
                </c:pt>
                <c:pt idx="170">
                  <c:v>44615</c:v>
                </c:pt>
                <c:pt idx="171">
                  <c:v>44616</c:v>
                </c:pt>
                <c:pt idx="172">
                  <c:v>44617</c:v>
                </c:pt>
                <c:pt idx="173">
                  <c:v>44620</c:v>
                </c:pt>
                <c:pt idx="174">
                  <c:v>44621</c:v>
                </c:pt>
                <c:pt idx="175">
                  <c:v>44622</c:v>
                </c:pt>
                <c:pt idx="176">
                  <c:v>44623</c:v>
                </c:pt>
                <c:pt idx="177">
                  <c:v>44624</c:v>
                </c:pt>
                <c:pt idx="178">
                  <c:v>44627</c:v>
                </c:pt>
                <c:pt idx="179">
                  <c:v>44628</c:v>
                </c:pt>
                <c:pt idx="180">
                  <c:v>44629</c:v>
                </c:pt>
                <c:pt idx="181">
                  <c:v>44630</c:v>
                </c:pt>
                <c:pt idx="182">
                  <c:v>44631</c:v>
                </c:pt>
                <c:pt idx="183">
                  <c:v>44634</c:v>
                </c:pt>
                <c:pt idx="184">
                  <c:v>44635</c:v>
                </c:pt>
                <c:pt idx="185">
                  <c:v>44636</c:v>
                </c:pt>
                <c:pt idx="186">
                  <c:v>44637</c:v>
                </c:pt>
                <c:pt idx="187">
                  <c:v>44638</c:v>
                </c:pt>
                <c:pt idx="188">
                  <c:v>44641</c:v>
                </c:pt>
                <c:pt idx="189">
                  <c:v>44642</c:v>
                </c:pt>
                <c:pt idx="190">
                  <c:v>44643</c:v>
                </c:pt>
                <c:pt idx="191">
                  <c:v>44644</c:v>
                </c:pt>
                <c:pt idx="192">
                  <c:v>44645</c:v>
                </c:pt>
                <c:pt idx="193">
                  <c:v>44648</c:v>
                </c:pt>
                <c:pt idx="194">
                  <c:v>44649</c:v>
                </c:pt>
                <c:pt idx="195">
                  <c:v>44650</c:v>
                </c:pt>
                <c:pt idx="196">
                  <c:v>44651</c:v>
                </c:pt>
                <c:pt idx="197">
                  <c:v>44652</c:v>
                </c:pt>
                <c:pt idx="198">
                  <c:v>44655</c:v>
                </c:pt>
                <c:pt idx="199">
                  <c:v>44656</c:v>
                </c:pt>
                <c:pt idx="200">
                  <c:v>44657</c:v>
                </c:pt>
                <c:pt idx="201">
                  <c:v>44658</c:v>
                </c:pt>
                <c:pt idx="202">
                  <c:v>44659</c:v>
                </c:pt>
                <c:pt idx="203">
                  <c:v>44662</c:v>
                </c:pt>
                <c:pt idx="204">
                  <c:v>44663</c:v>
                </c:pt>
                <c:pt idx="205">
                  <c:v>44664</c:v>
                </c:pt>
                <c:pt idx="206">
                  <c:v>44665</c:v>
                </c:pt>
                <c:pt idx="207">
                  <c:v>44666</c:v>
                </c:pt>
                <c:pt idx="208">
                  <c:v>44669</c:v>
                </c:pt>
                <c:pt idx="209">
                  <c:v>44670</c:v>
                </c:pt>
                <c:pt idx="210">
                  <c:v>44671</c:v>
                </c:pt>
                <c:pt idx="211">
                  <c:v>44672</c:v>
                </c:pt>
                <c:pt idx="212">
                  <c:v>44673</c:v>
                </c:pt>
                <c:pt idx="213">
                  <c:v>44676</c:v>
                </c:pt>
                <c:pt idx="214">
                  <c:v>44677</c:v>
                </c:pt>
                <c:pt idx="215">
                  <c:v>44678</c:v>
                </c:pt>
                <c:pt idx="216">
                  <c:v>44679</c:v>
                </c:pt>
                <c:pt idx="217">
                  <c:v>44680</c:v>
                </c:pt>
                <c:pt idx="218">
                  <c:v>44683</c:v>
                </c:pt>
                <c:pt idx="219">
                  <c:v>44684</c:v>
                </c:pt>
                <c:pt idx="220">
                  <c:v>44685</c:v>
                </c:pt>
                <c:pt idx="221">
                  <c:v>44686</c:v>
                </c:pt>
                <c:pt idx="222">
                  <c:v>44687</c:v>
                </c:pt>
                <c:pt idx="223">
                  <c:v>44690</c:v>
                </c:pt>
                <c:pt idx="224">
                  <c:v>44691</c:v>
                </c:pt>
                <c:pt idx="225">
                  <c:v>44692</c:v>
                </c:pt>
                <c:pt idx="226">
                  <c:v>44693</c:v>
                </c:pt>
                <c:pt idx="227">
                  <c:v>44694</c:v>
                </c:pt>
                <c:pt idx="228">
                  <c:v>44697</c:v>
                </c:pt>
                <c:pt idx="229">
                  <c:v>44698</c:v>
                </c:pt>
                <c:pt idx="230">
                  <c:v>44699</c:v>
                </c:pt>
                <c:pt idx="231">
                  <c:v>44700</c:v>
                </c:pt>
                <c:pt idx="232">
                  <c:v>44701</c:v>
                </c:pt>
                <c:pt idx="233">
                  <c:v>44704</c:v>
                </c:pt>
                <c:pt idx="234">
                  <c:v>44705</c:v>
                </c:pt>
                <c:pt idx="235">
                  <c:v>44706</c:v>
                </c:pt>
                <c:pt idx="236">
                  <c:v>44707</c:v>
                </c:pt>
                <c:pt idx="237">
                  <c:v>44708</c:v>
                </c:pt>
                <c:pt idx="238">
                  <c:v>44711</c:v>
                </c:pt>
                <c:pt idx="239">
                  <c:v>44712</c:v>
                </c:pt>
                <c:pt idx="240">
                  <c:v>44713</c:v>
                </c:pt>
                <c:pt idx="241">
                  <c:v>44714</c:v>
                </c:pt>
                <c:pt idx="242">
                  <c:v>44715</c:v>
                </c:pt>
                <c:pt idx="243">
                  <c:v>44718</c:v>
                </c:pt>
                <c:pt idx="244">
                  <c:v>44719</c:v>
                </c:pt>
                <c:pt idx="245">
                  <c:v>44720</c:v>
                </c:pt>
                <c:pt idx="246">
                  <c:v>44721</c:v>
                </c:pt>
                <c:pt idx="247">
                  <c:v>44722</c:v>
                </c:pt>
                <c:pt idx="248">
                  <c:v>44725</c:v>
                </c:pt>
                <c:pt idx="249">
                  <c:v>44726</c:v>
                </c:pt>
                <c:pt idx="250">
                  <c:v>44727</c:v>
                </c:pt>
                <c:pt idx="251">
                  <c:v>44728</c:v>
                </c:pt>
                <c:pt idx="252">
                  <c:v>44729</c:v>
                </c:pt>
                <c:pt idx="253">
                  <c:v>44732</c:v>
                </c:pt>
                <c:pt idx="254">
                  <c:v>44733</c:v>
                </c:pt>
                <c:pt idx="255">
                  <c:v>44734</c:v>
                </c:pt>
                <c:pt idx="256">
                  <c:v>44735</c:v>
                </c:pt>
                <c:pt idx="257">
                  <c:v>44736</c:v>
                </c:pt>
                <c:pt idx="258">
                  <c:v>44739</c:v>
                </c:pt>
                <c:pt idx="259">
                  <c:v>44740</c:v>
                </c:pt>
                <c:pt idx="260">
                  <c:v>44741</c:v>
                </c:pt>
                <c:pt idx="261">
                  <c:v>44742</c:v>
                </c:pt>
              </c:numCache>
            </c:numRef>
          </c:cat>
          <c:val>
            <c:numRef>
              <c:f>Sheet1!$C$2:$C$263</c:f>
              <c:numCache>
                <c:formatCode>#,##0.00</c:formatCode>
                <c:ptCount val="262"/>
                <c:pt idx="0">
                  <c:v>368.582862094473</c:v>
                </c:pt>
                <c:pt idx="1">
                  <c:v>369.54587140180899</c:v>
                </c:pt>
                <c:pt idx="2">
                  <c:v>371.03081388140401</c:v>
                </c:pt>
                <c:pt idx="3">
                  <c:v>371.41653599428901</c:v>
                </c:pt>
                <c:pt idx="4">
                  <c:v>370.396724648972</c:v>
                </c:pt>
                <c:pt idx="5">
                  <c:v>370.97525984965</c:v>
                </c:pt>
                <c:pt idx="6">
                  <c:v>367.259181640706</c:v>
                </c:pt>
                <c:pt idx="7">
                  <c:v>370.619970742433</c:v>
                </c:pt>
                <c:pt idx="8">
                  <c:v>372.53354335960103</c:v>
                </c:pt>
                <c:pt idx="9">
                  <c:v>372.02244719415</c:v>
                </c:pt>
                <c:pt idx="10">
                  <c:v>371.93145414938601</c:v>
                </c:pt>
                <c:pt idx="11">
                  <c:v>370.69868574530301</c:v>
                </c:pt>
                <c:pt idx="12">
                  <c:v>368.40155299272101</c:v>
                </c:pt>
                <c:pt idx="13">
                  <c:v>362.39630205301103</c:v>
                </c:pt>
                <c:pt idx="14">
                  <c:v>365.41441503084701</c:v>
                </c:pt>
                <c:pt idx="15">
                  <c:v>368.739041105019</c:v>
                </c:pt>
                <c:pt idx="16">
                  <c:v>370.31063860976701</c:v>
                </c:pt>
                <c:pt idx="17">
                  <c:v>372.54985434623597</c:v>
                </c:pt>
                <c:pt idx="18">
                  <c:v>372.33162127294702</c:v>
                </c:pt>
                <c:pt idx="19">
                  <c:v>370.14926057447502</c:v>
                </c:pt>
                <c:pt idx="20">
                  <c:v>370.76926576802703</c:v>
                </c:pt>
                <c:pt idx="21">
                  <c:v>373.90272077519398</c:v>
                </c:pt>
                <c:pt idx="22">
                  <c:v>371.12204288325597</c:v>
                </c:pt>
                <c:pt idx="23">
                  <c:v>372.49758832754901</c:v>
                </c:pt>
                <c:pt idx="24">
                  <c:v>374.17500188541999</c:v>
                </c:pt>
                <c:pt idx="25">
                  <c:v>373.809769778332</c:v>
                </c:pt>
                <c:pt idx="26">
                  <c:v>375.453173331367</c:v>
                </c:pt>
                <c:pt idx="27">
                  <c:v>374.76744910976299</c:v>
                </c:pt>
                <c:pt idx="28">
                  <c:v>374.73400010305801</c:v>
                </c:pt>
                <c:pt idx="29">
                  <c:v>375.21145727399801</c:v>
                </c:pt>
                <c:pt idx="30">
                  <c:v>376.24388461729598</c:v>
                </c:pt>
                <c:pt idx="31">
                  <c:v>376.760685767577</c:v>
                </c:pt>
                <c:pt idx="32">
                  <c:v>377.43140697066599</c:v>
                </c:pt>
                <c:pt idx="33">
                  <c:v>376.820087774873</c:v>
                </c:pt>
                <c:pt idx="34">
                  <c:v>373.96576585838898</c:v>
                </c:pt>
                <c:pt idx="35">
                  <c:v>371.84360916327699</c:v>
                </c:pt>
                <c:pt idx="36">
                  <c:v>369.31204034788698</c:v>
                </c:pt>
                <c:pt idx="37">
                  <c:v>370.70970678722801</c:v>
                </c:pt>
                <c:pt idx="38">
                  <c:v>374.77982411579399</c:v>
                </c:pt>
                <c:pt idx="39">
                  <c:v>376.91970781308902</c:v>
                </c:pt>
                <c:pt idx="40">
                  <c:v>377.52235399169899</c:v>
                </c:pt>
                <c:pt idx="41">
                  <c:v>375.569790369038</c:v>
                </c:pt>
                <c:pt idx="42">
                  <c:v>378.297927260645</c:v>
                </c:pt>
                <c:pt idx="43">
                  <c:v>380.14199085853102</c:v>
                </c:pt>
                <c:pt idx="44">
                  <c:v>380.41097594799902</c:v>
                </c:pt>
                <c:pt idx="45">
                  <c:v>381.65886336973102</c:v>
                </c:pt>
                <c:pt idx="46">
                  <c:v>382.78799672793298</c:v>
                </c:pt>
                <c:pt idx="47">
                  <c:v>383.204187877062</c:v>
                </c:pt>
                <c:pt idx="48">
                  <c:v>384.12530019030999</c:v>
                </c:pt>
                <c:pt idx="49">
                  <c:v>383.04076385234299</c:v>
                </c:pt>
                <c:pt idx="50">
                  <c:v>381.35972530084899</c:v>
                </c:pt>
                <c:pt idx="51">
                  <c:v>379.74680575835498</c:v>
                </c:pt>
                <c:pt idx="52">
                  <c:v>378.58008636854498</c:v>
                </c:pt>
                <c:pt idx="53">
                  <c:v>378.75721641935502</c:v>
                </c:pt>
                <c:pt idx="54">
                  <c:v>377.54525601113198</c:v>
                </c:pt>
                <c:pt idx="55">
                  <c:v>378.53833134468101</c:v>
                </c:pt>
                <c:pt idx="56">
                  <c:v>377.59855902371299</c:v>
                </c:pt>
                <c:pt idx="57">
                  <c:v>374.91937014776499</c:v>
                </c:pt>
                <c:pt idx="58">
                  <c:v>368.81547217205701</c:v>
                </c:pt>
                <c:pt idx="59">
                  <c:v>369.28775731280302</c:v>
                </c:pt>
                <c:pt idx="60">
                  <c:v>371.97074317593399</c:v>
                </c:pt>
                <c:pt idx="61">
                  <c:v>375.77616743415899</c:v>
                </c:pt>
                <c:pt idx="62">
                  <c:v>375.21378326452299</c:v>
                </c:pt>
                <c:pt idx="63">
                  <c:v>374.44903101130399</c:v>
                </c:pt>
                <c:pt idx="64">
                  <c:v>367.54446875808202</c:v>
                </c:pt>
                <c:pt idx="65">
                  <c:v>366.97417657937501</c:v>
                </c:pt>
                <c:pt idx="66">
                  <c:v>364.696292847866</c:v>
                </c:pt>
                <c:pt idx="67">
                  <c:v>366.20660832900001</c:v>
                </c:pt>
                <c:pt idx="68">
                  <c:v>362.69019019432</c:v>
                </c:pt>
                <c:pt idx="69">
                  <c:v>365.20025801745601</c:v>
                </c:pt>
                <c:pt idx="70">
                  <c:v>364.84812389426997</c:v>
                </c:pt>
                <c:pt idx="71">
                  <c:v>369.07265128525398</c:v>
                </c:pt>
                <c:pt idx="72">
                  <c:v>368.91104322899997</c:v>
                </c:pt>
                <c:pt idx="73">
                  <c:v>367.91216489502</c:v>
                </c:pt>
                <c:pt idx="74">
                  <c:v>366.76226951467697</c:v>
                </c:pt>
                <c:pt idx="75">
                  <c:v>368.52553109558198</c:v>
                </c:pt>
                <c:pt idx="76">
                  <c:v>373.63897275571901</c:v>
                </c:pt>
                <c:pt idx="77">
                  <c:v>376.889882829356</c:v>
                </c:pt>
                <c:pt idx="78">
                  <c:v>377.36490398324497</c:v>
                </c:pt>
                <c:pt idx="79">
                  <c:v>380.13974989720901</c:v>
                </c:pt>
                <c:pt idx="80">
                  <c:v>381.60044137183797</c:v>
                </c:pt>
                <c:pt idx="81">
                  <c:v>381.82732744746198</c:v>
                </c:pt>
                <c:pt idx="82">
                  <c:v>381.71158741340798</c:v>
                </c:pt>
                <c:pt idx="83">
                  <c:v>382.794955782329</c:v>
                </c:pt>
                <c:pt idx="84">
                  <c:v>383.56458203702601</c:v>
                </c:pt>
                <c:pt idx="85">
                  <c:v>381.46669335297099</c:v>
                </c:pt>
                <c:pt idx="86">
                  <c:v>384.171594216024</c:v>
                </c:pt>
                <c:pt idx="87">
                  <c:v>383.31167592942802</c:v>
                </c:pt>
                <c:pt idx="88">
                  <c:v>384.99780848831</c:v>
                </c:pt>
                <c:pt idx="89">
                  <c:v>385.53007265551901</c:v>
                </c:pt>
                <c:pt idx="90">
                  <c:v>387.26231320761701</c:v>
                </c:pt>
                <c:pt idx="91">
                  <c:v>388.81529572885802</c:v>
                </c:pt>
                <c:pt idx="92">
                  <c:v>389.50473593480598</c:v>
                </c:pt>
                <c:pt idx="93">
                  <c:v>390.26777917909402</c:v>
                </c:pt>
                <c:pt idx="94">
                  <c:v>389.37183390626501</c:v>
                </c:pt>
                <c:pt idx="95">
                  <c:v>386.65613100354699</c:v>
                </c:pt>
                <c:pt idx="96">
                  <c:v>386.96490909924898</c:v>
                </c:pt>
                <c:pt idx="97">
                  <c:v>389.46496392291601</c:v>
                </c:pt>
                <c:pt idx="98">
                  <c:v>389.81465403741498</c:v>
                </c:pt>
                <c:pt idx="99">
                  <c:v>390.54447727288402</c:v>
                </c:pt>
                <c:pt idx="100">
                  <c:v>389.282730858121</c:v>
                </c:pt>
                <c:pt idx="101">
                  <c:v>389.42616188566501</c:v>
                </c:pt>
                <c:pt idx="102">
                  <c:v>388.57753159806703</c:v>
                </c:pt>
                <c:pt idx="103">
                  <c:v>386.374568881605</c:v>
                </c:pt>
                <c:pt idx="104">
                  <c:v>385.67193463456999</c:v>
                </c:pt>
                <c:pt idx="105">
                  <c:v>385.73481666942098</c:v>
                </c:pt>
                <c:pt idx="106">
                  <c:v>386.26422185159902</c:v>
                </c:pt>
                <c:pt idx="107">
                  <c:v>377.634419048506</c:v>
                </c:pt>
                <c:pt idx="108">
                  <c:v>380.04666282517002</c:v>
                </c:pt>
                <c:pt idx="109">
                  <c:v>374.08154887555702</c:v>
                </c:pt>
                <c:pt idx="110">
                  <c:v>373.12835957398698</c:v>
                </c:pt>
                <c:pt idx="111">
                  <c:v>375.997932513867</c:v>
                </c:pt>
                <c:pt idx="112">
                  <c:v>372.95698651820601</c:v>
                </c:pt>
                <c:pt idx="113">
                  <c:v>375.884851476373</c:v>
                </c:pt>
                <c:pt idx="114">
                  <c:v>383.79523905632101</c:v>
                </c:pt>
                <c:pt idx="115">
                  <c:v>385.30025355323897</c:v>
                </c:pt>
                <c:pt idx="116">
                  <c:v>383.00719681219402</c:v>
                </c:pt>
                <c:pt idx="117">
                  <c:v>384.36989727511701</c:v>
                </c:pt>
                <c:pt idx="118">
                  <c:v>381.29288025736003</c:v>
                </c:pt>
                <c:pt idx="119">
                  <c:v>378.46330232320503</c:v>
                </c:pt>
                <c:pt idx="120">
                  <c:v>382.15864654322098</c:v>
                </c:pt>
                <c:pt idx="121">
                  <c:v>381.68151937113998</c:v>
                </c:pt>
                <c:pt idx="122">
                  <c:v>378.47959833417201</c:v>
                </c:pt>
                <c:pt idx="123">
                  <c:v>373.37324867346399</c:v>
                </c:pt>
                <c:pt idx="124">
                  <c:v>379.40528762253598</c:v>
                </c:pt>
                <c:pt idx="125">
                  <c:v>382.98996178291202</c:v>
                </c:pt>
                <c:pt idx="126">
                  <c:v>385.74728066332301</c:v>
                </c:pt>
                <c:pt idx="127">
                  <c:v>385.86687269693101</c:v>
                </c:pt>
                <c:pt idx="128">
                  <c:v>389.21303177022298</c:v>
                </c:pt>
                <c:pt idx="129">
                  <c:v>389.57217790068302</c:v>
                </c:pt>
                <c:pt idx="130">
                  <c:v>389.80826296474203</c:v>
                </c:pt>
                <c:pt idx="131">
                  <c:v>389.27789077769199</c:v>
                </c:pt>
                <c:pt idx="132">
                  <c:v>389.04479670443999</c:v>
                </c:pt>
                <c:pt idx="133">
                  <c:v>390.144257871967</c:v>
                </c:pt>
                <c:pt idx="134">
                  <c:v>390.92210974174799</c:v>
                </c:pt>
                <c:pt idx="135">
                  <c:v>385.68259372258598</c:v>
                </c:pt>
                <c:pt idx="136">
                  <c:v>383.52960314063699</c:v>
                </c:pt>
                <c:pt idx="137">
                  <c:v>383.12641522909797</c:v>
                </c:pt>
                <c:pt idx="138">
                  <c:v>382.12517441711901</c:v>
                </c:pt>
                <c:pt idx="139">
                  <c:v>385.42027479878402</c:v>
                </c:pt>
                <c:pt idx="140">
                  <c:v>388.51079321104203</c:v>
                </c:pt>
                <c:pt idx="141">
                  <c:v>384.96282286259498</c:v>
                </c:pt>
                <c:pt idx="142">
                  <c:v>383.79749108405201</c:v>
                </c:pt>
                <c:pt idx="143">
                  <c:v>384.01830405793902</c:v>
                </c:pt>
                <c:pt idx="144">
                  <c:v>378.00781918371001</c:v>
                </c:pt>
                <c:pt idx="145">
                  <c:v>375.21234170077798</c:v>
                </c:pt>
                <c:pt idx="146">
                  <c:v>374.039500936943</c:v>
                </c:pt>
                <c:pt idx="147">
                  <c:v>367.52386714820602</c:v>
                </c:pt>
                <c:pt idx="148">
                  <c:v>364.65742468952601</c:v>
                </c:pt>
                <c:pt idx="149">
                  <c:v>361.03760138311497</c:v>
                </c:pt>
                <c:pt idx="150">
                  <c:v>361.52554030763002</c:v>
                </c:pt>
                <c:pt idx="151">
                  <c:v>358.24532891594902</c:v>
                </c:pt>
                <c:pt idx="152">
                  <c:v>363.61342290939803</c:v>
                </c:pt>
                <c:pt idx="153">
                  <c:v>369.937682742015</c:v>
                </c:pt>
                <c:pt idx="154">
                  <c:v>373.09208313456497</c:v>
                </c:pt>
                <c:pt idx="155">
                  <c:v>375.97854760610801</c:v>
                </c:pt>
                <c:pt idx="156">
                  <c:v>369.32247883911498</c:v>
                </c:pt>
                <c:pt idx="157">
                  <c:v>370.69480959578402</c:v>
                </c:pt>
                <c:pt idx="158">
                  <c:v>370.41911763821503</c:v>
                </c:pt>
                <c:pt idx="159">
                  <c:v>372.33101728182299</c:v>
                </c:pt>
                <c:pt idx="160">
                  <c:v>378.17057720356701</c:v>
                </c:pt>
                <c:pt idx="161">
                  <c:v>374.641061855266</c:v>
                </c:pt>
                <c:pt idx="162">
                  <c:v>369.06721391529499</c:v>
                </c:pt>
                <c:pt idx="163">
                  <c:v>365.41820658586897</c:v>
                </c:pt>
                <c:pt idx="164">
                  <c:v>370.32565265847597</c:v>
                </c:pt>
                <c:pt idx="165">
                  <c:v>371.54067142352397</c:v>
                </c:pt>
                <c:pt idx="166">
                  <c:v>366.05714445230899</c:v>
                </c:pt>
                <c:pt idx="167">
                  <c:v>362.95688602653598</c:v>
                </c:pt>
                <c:pt idx="168">
                  <c:v>361.70307327746701</c:v>
                </c:pt>
                <c:pt idx="169">
                  <c:v>358.44632889937202</c:v>
                </c:pt>
                <c:pt idx="170">
                  <c:v>354.142646707594</c:v>
                </c:pt>
                <c:pt idx="171">
                  <c:v>352.03920009608402</c:v>
                </c:pt>
                <c:pt idx="172">
                  <c:v>360.62243448898403</c:v>
                </c:pt>
                <c:pt idx="173">
                  <c:v>360.38321253177497</c:v>
                </c:pt>
                <c:pt idx="174">
                  <c:v>355.52236545494799</c:v>
                </c:pt>
                <c:pt idx="175">
                  <c:v>358.83237882798397</c:v>
                </c:pt>
                <c:pt idx="176">
                  <c:v>356.68076623909002</c:v>
                </c:pt>
                <c:pt idx="177">
                  <c:v>350.796314334675</c:v>
                </c:pt>
                <c:pt idx="178">
                  <c:v>341.22889813714301</c:v>
                </c:pt>
                <c:pt idx="179">
                  <c:v>338.52211365419498</c:v>
                </c:pt>
                <c:pt idx="180">
                  <c:v>347.38766498945398</c:v>
                </c:pt>
                <c:pt idx="181">
                  <c:v>346.80278109229999</c:v>
                </c:pt>
                <c:pt idx="182">
                  <c:v>342.841117844199</c:v>
                </c:pt>
                <c:pt idx="183">
                  <c:v>340.33706631666098</c:v>
                </c:pt>
                <c:pt idx="184">
                  <c:v>343.559939727212</c:v>
                </c:pt>
                <c:pt idx="185">
                  <c:v>353.07255593286402</c:v>
                </c:pt>
                <c:pt idx="186">
                  <c:v>359.37728775612999</c:v>
                </c:pt>
                <c:pt idx="187">
                  <c:v>362.59182016792499</c:v>
                </c:pt>
                <c:pt idx="188">
                  <c:v>362.27445424419102</c:v>
                </c:pt>
                <c:pt idx="189">
                  <c:v>366.10535252249798</c:v>
                </c:pt>
                <c:pt idx="190">
                  <c:v>363.50142300398602</c:v>
                </c:pt>
                <c:pt idx="191">
                  <c:v>366.47563744818399</c:v>
                </c:pt>
                <c:pt idx="192">
                  <c:v>366.897175353855</c:v>
                </c:pt>
                <c:pt idx="193">
                  <c:v>368.24498808754402</c:v>
                </c:pt>
                <c:pt idx="194">
                  <c:v>373.93736602781303</c:v>
                </c:pt>
                <c:pt idx="195">
                  <c:v>373.10808318669899</c:v>
                </c:pt>
                <c:pt idx="196">
                  <c:v>368.18875810249699</c:v>
                </c:pt>
                <c:pt idx="197">
                  <c:v>368.76675214526699</c:v>
                </c:pt>
                <c:pt idx="198">
                  <c:v>371.94529118016902</c:v>
                </c:pt>
                <c:pt idx="199">
                  <c:v>368.36789302736702</c:v>
                </c:pt>
                <c:pt idx="200">
                  <c:v>363.888776566567</c:v>
                </c:pt>
                <c:pt idx="201">
                  <c:v>363.55661346937399</c:v>
                </c:pt>
                <c:pt idx="202">
                  <c:v>363.45281841978499</c:v>
                </c:pt>
                <c:pt idx="203">
                  <c:v>358.64246686774402</c:v>
                </c:pt>
                <c:pt idx="204">
                  <c:v>357.25208541034499</c:v>
                </c:pt>
                <c:pt idx="205">
                  <c:v>360.31750039761198</c:v>
                </c:pt>
                <c:pt idx="206">
                  <c:v>357.66645754240398</c:v>
                </c:pt>
                <c:pt idx="207">
                  <c:v>357.40333345301701</c:v>
                </c:pt>
                <c:pt idx="208">
                  <c:v>356.59298819309498</c:v>
                </c:pt>
                <c:pt idx="209">
                  <c:v>359.53364714015697</c:v>
                </c:pt>
                <c:pt idx="210">
                  <c:v>360.59362549702303</c:v>
                </c:pt>
                <c:pt idx="211">
                  <c:v>356.58781420572501</c:v>
                </c:pt>
                <c:pt idx="212">
                  <c:v>347.88100637263199</c:v>
                </c:pt>
                <c:pt idx="213">
                  <c:v>346.33446987557198</c:v>
                </c:pt>
                <c:pt idx="214">
                  <c:v>339.31781760590201</c:v>
                </c:pt>
                <c:pt idx="215">
                  <c:v>338.76786842267597</c:v>
                </c:pt>
                <c:pt idx="216">
                  <c:v>344.97025543186902</c:v>
                </c:pt>
                <c:pt idx="217">
                  <c:v>338.71842838323801</c:v>
                </c:pt>
                <c:pt idx="218">
                  <c:v>338.723608370291</c:v>
                </c:pt>
                <c:pt idx="219">
                  <c:v>340.07233881316398</c:v>
                </c:pt>
                <c:pt idx="220">
                  <c:v>345.75665567606802</c:v>
                </c:pt>
                <c:pt idx="221">
                  <c:v>336.98880381363398</c:v>
                </c:pt>
                <c:pt idx="222">
                  <c:v>333.72314476127201</c:v>
                </c:pt>
                <c:pt idx="223">
                  <c:v>323.44457041769698</c:v>
                </c:pt>
                <c:pt idx="224">
                  <c:v>323.772978536148</c:v>
                </c:pt>
                <c:pt idx="225">
                  <c:v>321.29481371535002</c:v>
                </c:pt>
                <c:pt idx="226">
                  <c:v>319.16394901568498</c:v>
                </c:pt>
                <c:pt idx="227">
                  <c:v>326.42020337819503</c:v>
                </c:pt>
                <c:pt idx="228">
                  <c:v>325.76328715821199</c:v>
                </c:pt>
                <c:pt idx="229">
                  <c:v>332.30759730453201</c:v>
                </c:pt>
                <c:pt idx="230">
                  <c:v>323.63062247933999</c:v>
                </c:pt>
                <c:pt idx="231">
                  <c:v>321.60141180885802</c:v>
                </c:pt>
                <c:pt idx="232">
                  <c:v>322.81732721848601</c:v>
                </c:pt>
                <c:pt idx="233">
                  <c:v>327.843659858747</c:v>
                </c:pt>
                <c:pt idx="234">
                  <c:v>324.933697896159</c:v>
                </c:pt>
                <c:pt idx="235">
                  <c:v>327.151163628988</c:v>
                </c:pt>
                <c:pt idx="236">
                  <c:v>332.01058722136401</c:v>
                </c:pt>
                <c:pt idx="237">
                  <c:v>339.07778652685801</c:v>
                </c:pt>
                <c:pt idx="238">
                  <c:v>341.18936523118202</c:v>
                </c:pt>
                <c:pt idx="239">
                  <c:v>339.11481754500301</c:v>
                </c:pt>
                <c:pt idx="240">
                  <c:v>336.59390672994698</c:v>
                </c:pt>
                <c:pt idx="241">
                  <c:v>341.08033820128998</c:v>
                </c:pt>
                <c:pt idx="242">
                  <c:v>337.31445098438701</c:v>
                </c:pt>
                <c:pt idx="243">
                  <c:v>338.86567048628302</c:v>
                </c:pt>
                <c:pt idx="244">
                  <c:v>340.17480091226702</c:v>
                </c:pt>
                <c:pt idx="245">
                  <c:v>338.27928130186501</c:v>
                </c:pt>
                <c:pt idx="246">
                  <c:v>331.455416075546</c:v>
                </c:pt>
                <c:pt idx="247">
                  <c:v>322.39084511681</c:v>
                </c:pt>
                <c:pt idx="248">
                  <c:v>310.61351026245501</c:v>
                </c:pt>
                <c:pt idx="249">
                  <c:v>308.65149262876997</c:v>
                </c:pt>
                <c:pt idx="250">
                  <c:v>312.05937073594998</c:v>
                </c:pt>
                <c:pt idx="251">
                  <c:v>304.548738283452</c:v>
                </c:pt>
                <c:pt idx="252">
                  <c:v>303.91779506906499</c:v>
                </c:pt>
                <c:pt idx="253">
                  <c:v>304.768826347436</c:v>
                </c:pt>
                <c:pt idx="254">
                  <c:v>310.59613025668102</c:v>
                </c:pt>
                <c:pt idx="255">
                  <c:v>309.10337577909502</c:v>
                </c:pt>
                <c:pt idx="256">
                  <c:v>310.47176322495397</c:v>
                </c:pt>
                <c:pt idx="257">
                  <c:v>318.63172687901601</c:v>
                </c:pt>
                <c:pt idx="258">
                  <c:v>319.64300522444</c:v>
                </c:pt>
                <c:pt idx="259">
                  <c:v>315.54992987466198</c:v>
                </c:pt>
                <c:pt idx="260">
                  <c:v>313.99612737257701</c:v>
                </c:pt>
                <c:pt idx="261">
                  <c:v>310.52867325613801</c:v>
                </c:pt>
              </c:numCache>
            </c:numRef>
          </c:val>
          <c:extLst>
            <c:ext xmlns:c16="http://schemas.microsoft.com/office/drawing/2014/chart" uri="{C3380CC4-5D6E-409C-BE32-E72D297353CC}">
              <c16:uniqueId val="{00000000-3F40-48E4-AF01-E3AA9082D114}"/>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mmm\ dd\,\ yyyy</c:formatCode>
                <c:ptCount val="262"/>
                <c:pt idx="0">
                  <c:v>44377</c:v>
                </c:pt>
                <c:pt idx="1">
                  <c:v>44378</c:v>
                </c:pt>
                <c:pt idx="2">
                  <c:v>44379</c:v>
                </c:pt>
                <c:pt idx="3">
                  <c:v>44382</c:v>
                </c:pt>
                <c:pt idx="4">
                  <c:v>44383</c:v>
                </c:pt>
                <c:pt idx="5">
                  <c:v>44384</c:v>
                </c:pt>
                <c:pt idx="6">
                  <c:v>44385</c:v>
                </c:pt>
                <c:pt idx="7">
                  <c:v>44386</c:v>
                </c:pt>
                <c:pt idx="8">
                  <c:v>44389</c:v>
                </c:pt>
                <c:pt idx="9">
                  <c:v>44390</c:v>
                </c:pt>
                <c:pt idx="10">
                  <c:v>44391</c:v>
                </c:pt>
                <c:pt idx="11">
                  <c:v>44392</c:v>
                </c:pt>
                <c:pt idx="12">
                  <c:v>44393</c:v>
                </c:pt>
                <c:pt idx="13">
                  <c:v>44396</c:v>
                </c:pt>
                <c:pt idx="14">
                  <c:v>44397</c:v>
                </c:pt>
                <c:pt idx="15">
                  <c:v>44398</c:v>
                </c:pt>
                <c:pt idx="16">
                  <c:v>44399</c:v>
                </c:pt>
                <c:pt idx="17">
                  <c:v>44400</c:v>
                </c:pt>
                <c:pt idx="18">
                  <c:v>44403</c:v>
                </c:pt>
                <c:pt idx="19">
                  <c:v>44404</c:v>
                </c:pt>
                <c:pt idx="20">
                  <c:v>44405</c:v>
                </c:pt>
                <c:pt idx="21">
                  <c:v>44406</c:v>
                </c:pt>
                <c:pt idx="22">
                  <c:v>44407</c:v>
                </c:pt>
                <c:pt idx="23">
                  <c:v>44410</c:v>
                </c:pt>
                <c:pt idx="24">
                  <c:v>44411</c:v>
                </c:pt>
                <c:pt idx="25">
                  <c:v>44412</c:v>
                </c:pt>
                <c:pt idx="26">
                  <c:v>44413</c:v>
                </c:pt>
                <c:pt idx="27">
                  <c:v>44414</c:v>
                </c:pt>
                <c:pt idx="28">
                  <c:v>44417</c:v>
                </c:pt>
                <c:pt idx="29">
                  <c:v>44418</c:v>
                </c:pt>
                <c:pt idx="30">
                  <c:v>44419</c:v>
                </c:pt>
                <c:pt idx="31">
                  <c:v>44420</c:v>
                </c:pt>
                <c:pt idx="32">
                  <c:v>44421</c:v>
                </c:pt>
                <c:pt idx="33">
                  <c:v>44424</c:v>
                </c:pt>
                <c:pt idx="34">
                  <c:v>44425</c:v>
                </c:pt>
                <c:pt idx="35">
                  <c:v>44426</c:v>
                </c:pt>
                <c:pt idx="36">
                  <c:v>44427</c:v>
                </c:pt>
                <c:pt idx="37">
                  <c:v>44428</c:v>
                </c:pt>
                <c:pt idx="38">
                  <c:v>44431</c:v>
                </c:pt>
                <c:pt idx="39">
                  <c:v>44432</c:v>
                </c:pt>
                <c:pt idx="40">
                  <c:v>44433</c:v>
                </c:pt>
                <c:pt idx="41">
                  <c:v>44434</c:v>
                </c:pt>
                <c:pt idx="42">
                  <c:v>44435</c:v>
                </c:pt>
                <c:pt idx="43">
                  <c:v>44438</c:v>
                </c:pt>
                <c:pt idx="44">
                  <c:v>44439</c:v>
                </c:pt>
                <c:pt idx="45">
                  <c:v>44440</c:v>
                </c:pt>
                <c:pt idx="46">
                  <c:v>44441</c:v>
                </c:pt>
                <c:pt idx="47">
                  <c:v>44442</c:v>
                </c:pt>
                <c:pt idx="48">
                  <c:v>44445</c:v>
                </c:pt>
                <c:pt idx="49">
                  <c:v>44446</c:v>
                </c:pt>
                <c:pt idx="50">
                  <c:v>44447</c:v>
                </c:pt>
                <c:pt idx="51">
                  <c:v>44448</c:v>
                </c:pt>
                <c:pt idx="52">
                  <c:v>44449</c:v>
                </c:pt>
                <c:pt idx="53">
                  <c:v>44452</c:v>
                </c:pt>
                <c:pt idx="54">
                  <c:v>44453</c:v>
                </c:pt>
                <c:pt idx="55">
                  <c:v>44454</c:v>
                </c:pt>
                <c:pt idx="56">
                  <c:v>44455</c:v>
                </c:pt>
                <c:pt idx="57">
                  <c:v>44456</c:v>
                </c:pt>
                <c:pt idx="58">
                  <c:v>44459</c:v>
                </c:pt>
                <c:pt idx="59">
                  <c:v>44460</c:v>
                </c:pt>
                <c:pt idx="60">
                  <c:v>44461</c:v>
                </c:pt>
                <c:pt idx="61">
                  <c:v>44462</c:v>
                </c:pt>
                <c:pt idx="62">
                  <c:v>44463</c:v>
                </c:pt>
                <c:pt idx="63">
                  <c:v>44466</c:v>
                </c:pt>
                <c:pt idx="64">
                  <c:v>44467</c:v>
                </c:pt>
                <c:pt idx="65">
                  <c:v>44468</c:v>
                </c:pt>
                <c:pt idx="66">
                  <c:v>44469</c:v>
                </c:pt>
                <c:pt idx="67">
                  <c:v>44470</c:v>
                </c:pt>
                <c:pt idx="68">
                  <c:v>44473</c:v>
                </c:pt>
                <c:pt idx="69">
                  <c:v>44474</c:v>
                </c:pt>
                <c:pt idx="70">
                  <c:v>44475</c:v>
                </c:pt>
                <c:pt idx="71">
                  <c:v>44476</c:v>
                </c:pt>
                <c:pt idx="72">
                  <c:v>44477</c:v>
                </c:pt>
                <c:pt idx="73">
                  <c:v>44480</c:v>
                </c:pt>
                <c:pt idx="74">
                  <c:v>44481</c:v>
                </c:pt>
                <c:pt idx="75">
                  <c:v>44482</c:v>
                </c:pt>
                <c:pt idx="76">
                  <c:v>44483</c:v>
                </c:pt>
                <c:pt idx="77">
                  <c:v>44484</c:v>
                </c:pt>
                <c:pt idx="78">
                  <c:v>44487</c:v>
                </c:pt>
                <c:pt idx="79">
                  <c:v>44488</c:v>
                </c:pt>
                <c:pt idx="80">
                  <c:v>44489</c:v>
                </c:pt>
                <c:pt idx="81">
                  <c:v>44490</c:v>
                </c:pt>
                <c:pt idx="82">
                  <c:v>44491</c:v>
                </c:pt>
                <c:pt idx="83">
                  <c:v>44494</c:v>
                </c:pt>
                <c:pt idx="84">
                  <c:v>44495</c:v>
                </c:pt>
                <c:pt idx="85">
                  <c:v>44496</c:v>
                </c:pt>
                <c:pt idx="86">
                  <c:v>44497</c:v>
                </c:pt>
                <c:pt idx="87">
                  <c:v>44498</c:v>
                </c:pt>
                <c:pt idx="88">
                  <c:v>44501</c:v>
                </c:pt>
                <c:pt idx="89">
                  <c:v>44502</c:v>
                </c:pt>
                <c:pt idx="90">
                  <c:v>44503</c:v>
                </c:pt>
                <c:pt idx="91">
                  <c:v>44504</c:v>
                </c:pt>
                <c:pt idx="92">
                  <c:v>44505</c:v>
                </c:pt>
                <c:pt idx="93">
                  <c:v>44508</c:v>
                </c:pt>
                <c:pt idx="94">
                  <c:v>44509</c:v>
                </c:pt>
                <c:pt idx="95">
                  <c:v>44510</c:v>
                </c:pt>
                <c:pt idx="96">
                  <c:v>44511</c:v>
                </c:pt>
                <c:pt idx="97">
                  <c:v>44512</c:v>
                </c:pt>
                <c:pt idx="98">
                  <c:v>44515</c:v>
                </c:pt>
                <c:pt idx="99">
                  <c:v>44516</c:v>
                </c:pt>
                <c:pt idx="100">
                  <c:v>44517</c:v>
                </c:pt>
                <c:pt idx="101">
                  <c:v>44518</c:v>
                </c:pt>
                <c:pt idx="102">
                  <c:v>44519</c:v>
                </c:pt>
                <c:pt idx="103">
                  <c:v>44522</c:v>
                </c:pt>
                <c:pt idx="104">
                  <c:v>44523</c:v>
                </c:pt>
                <c:pt idx="105">
                  <c:v>44524</c:v>
                </c:pt>
                <c:pt idx="106">
                  <c:v>44525</c:v>
                </c:pt>
                <c:pt idx="107">
                  <c:v>44526</c:v>
                </c:pt>
                <c:pt idx="108">
                  <c:v>44529</c:v>
                </c:pt>
                <c:pt idx="109">
                  <c:v>44530</c:v>
                </c:pt>
                <c:pt idx="110">
                  <c:v>44531</c:v>
                </c:pt>
                <c:pt idx="111">
                  <c:v>44532</c:v>
                </c:pt>
                <c:pt idx="112">
                  <c:v>44533</c:v>
                </c:pt>
                <c:pt idx="113">
                  <c:v>44536</c:v>
                </c:pt>
                <c:pt idx="114">
                  <c:v>44537</c:v>
                </c:pt>
                <c:pt idx="115">
                  <c:v>44538</c:v>
                </c:pt>
                <c:pt idx="116">
                  <c:v>44539</c:v>
                </c:pt>
                <c:pt idx="117">
                  <c:v>44540</c:v>
                </c:pt>
                <c:pt idx="118">
                  <c:v>44543</c:v>
                </c:pt>
                <c:pt idx="119">
                  <c:v>44544</c:v>
                </c:pt>
                <c:pt idx="120">
                  <c:v>44545</c:v>
                </c:pt>
                <c:pt idx="121">
                  <c:v>44546</c:v>
                </c:pt>
                <c:pt idx="122">
                  <c:v>44547</c:v>
                </c:pt>
                <c:pt idx="123">
                  <c:v>44550</c:v>
                </c:pt>
                <c:pt idx="124">
                  <c:v>44551</c:v>
                </c:pt>
                <c:pt idx="125">
                  <c:v>44552</c:v>
                </c:pt>
                <c:pt idx="126">
                  <c:v>44553</c:v>
                </c:pt>
                <c:pt idx="127">
                  <c:v>44554</c:v>
                </c:pt>
                <c:pt idx="128">
                  <c:v>44557</c:v>
                </c:pt>
                <c:pt idx="129">
                  <c:v>44558</c:v>
                </c:pt>
                <c:pt idx="130">
                  <c:v>44559</c:v>
                </c:pt>
                <c:pt idx="131">
                  <c:v>44560</c:v>
                </c:pt>
                <c:pt idx="132">
                  <c:v>44561</c:v>
                </c:pt>
                <c:pt idx="133">
                  <c:v>44564</c:v>
                </c:pt>
                <c:pt idx="134">
                  <c:v>44565</c:v>
                </c:pt>
                <c:pt idx="135">
                  <c:v>44566</c:v>
                </c:pt>
                <c:pt idx="136">
                  <c:v>44567</c:v>
                </c:pt>
                <c:pt idx="137">
                  <c:v>44568</c:v>
                </c:pt>
                <c:pt idx="138">
                  <c:v>44571</c:v>
                </c:pt>
                <c:pt idx="139">
                  <c:v>44572</c:v>
                </c:pt>
                <c:pt idx="140">
                  <c:v>44573</c:v>
                </c:pt>
                <c:pt idx="141">
                  <c:v>44574</c:v>
                </c:pt>
                <c:pt idx="142">
                  <c:v>44575</c:v>
                </c:pt>
                <c:pt idx="143">
                  <c:v>44578</c:v>
                </c:pt>
                <c:pt idx="144">
                  <c:v>44579</c:v>
                </c:pt>
                <c:pt idx="145">
                  <c:v>44580</c:v>
                </c:pt>
                <c:pt idx="146">
                  <c:v>44581</c:v>
                </c:pt>
                <c:pt idx="147">
                  <c:v>44582</c:v>
                </c:pt>
                <c:pt idx="148">
                  <c:v>44585</c:v>
                </c:pt>
                <c:pt idx="149">
                  <c:v>44586</c:v>
                </c:pt>
                <c:pt idx="150">
                  <c:v>44587</c:v>
                </c:pt>
                <c:pt idx="151">
                  <c:v>44588</c:v>
                </c:pt>
                <c:pt idx="152">
                  <c:v>44589</c:v>
                </c:pt>
                <c:pt idx="153">
                  <c:v>44592</c:v>
                </c:pt>
                <c:pt idx="154">
                  <c:v>44593</c:v>
                </c:pt>
                <c:pt idx="155">
                  <c:v>44594</c:v>
                </c:pt>
                <c:pt idx="156">
                  <c:v>44595</c:v>
                </c:pt>
                <c:pt idx="157">
                  <c:v>44596</c:v>
                </c:pt>
                <c:pt idx="158">
                  <c:v>44599</c:v>
                </c:pt>
                <c:pt idx="159">
                  <c:v>44600</c:v>
                </c:pt>
                <c:pt idx="160">
                  <c:v>44601</c:v>
                </c:pt>
                <c:pt idx="161">
                  <c:v>44602</c:v>
                </c:pt>
                <c:pt idx="162">
                  <c:v>44603</c:v>
                </c:pt>
                <c:pt idx="163">
                  <c:v>44606</c:v>
                </c:pt>
                <c:pt idx="164">
                  <c:v>44607</c:v>
                </c:pt>
                <c:pt idx="165">
                  <c:v>44608</c:v>
                </c:pt>
                <c:pt idx="166">
                  <c:v>44609</c:v>
                </c:pt>
                <c:pt idx="167">
                  <c:v>44610</c:v>
                </c:pt>
                <c:pt idx="168">
                  <c:v>44613</c:v>
                </c:pt>
                <c:pt idx="169">
                  <c:v>44614</c:v>
                </c:pt>
                <c:pt idx="170">
                  <c:v>44615</c:v>
                </c:pt>
                <c:pt idx="171">
                  <c:v>44616</c:v>
                </c:pt>
                <c:pt idx="172">
                  <c:v>44617</c:v>
                </c:pt>
                <c:pt idx="173">
                  <c:v>44620</c:v>
                </c:pt>
                <c:pt idx="174">
                  <c:v>44621</c:v>
                </c:pt>
                <c:pt idx="175">
                  <c:v>44622</c:v>
                </c:pt>
                <c:pt idx="176">
                  <c:v>44623</c:v>
                </c:pt>
                <c:pt idx="177">
                  <c:v>44624</c:v>
                </c:pt>
                <c:pt idx="178">
                  <c:v>44627</c:v>
                </c:pt>
                <c:pt idx="179">
                  <c:v>44628</c:v>
                </c:pt>
                <c:pt idx="180">
                  <c:v>44629</c:v>
                </c:pt>
                <c:pt idx="181">
                  <c:v>44630</c:v>
                </c:pt>
                <c:pt idx="182">
                  <c:v>44631</c:v>
                </c:pt>
                <c:pt idx="183">
                  <c:v>44634</c:v>
                </c:pt>
                <c:pt idx="184">
                  <c:v>44635</c:v>
                </c:pt>
                <c:pt idx="185">
                  <c:v>44636</c:v>
                </c:pt>
                <c:pt idx="186">
                  <c:v>44637</c:v>
                </c:pt>
                <c:pt idx="187">
                  <c:v>44638</c:v>
                </c:pt>
                <c:pt idx="188">
                  <c:v>44641</c:v>
                </c:pt>
                <c:pt idx="189">
                  <c:v>44642</c:v>
                </c:pt>
                <c:pt idx="190">
                  <c:v>44643</c:v>
                </c:pt>
                <c:pt idx="191">
                  <c:v>44644</c:v>
                </c:pt>
                <c:pt idx="192">
                  <c:v>44645</c:v>
                </c:pt>
                <c:pt idx="193">
                  <c:v>44648</c:v>
                </c:pt>
                <c:pt idx="194">
                  <c:v>44649</c:v>
                </c:pt>
                <c:pt idx="195">
                  <c:v>44650</c:v>
                </c:pt>
                <c:pt idx="196">
                  <c:v>44651</c:v>
                </c:pt>
                <c:pt idx="197">
                  <c:v>44652</c:v>
                </c:pt>
                <c:pt idx="198">
                  <c:v>44655</c:v>
                </c:pt>
                <c:pt idx="199">
                  <c:v>44656</c:v>
                </c:pt>
                <c:pt idx="200">
                  <c:v>44657</c:v>
                </c:pt>
                <c:pt idx="201">
                  <c:v>44658</c:v>
                </c:pt>
                <c:pt idx="202">
                  <c:v>44659</c:v>
                </c:pt>
                <c:pt idx="203">
                  <c:v>44662</c:v>
                </c:pt>
                <c:pt idx="204">
                  <c:v>44663</c:v>
                </c:pt>
                <c:pt idx="205">
                  <c:v>44664</c:v>
                </c:pt>
                <c:pt idx="206">
                  <c:v>44665</c:v>
                </c:pt>
                <c:pt idx="207">
                  <c:v>44666</c:v>
                </c:pt>
                <c:pt idx="208">
                  <c:v>44669</c:v>
                </c:pt>
                <c:pt idx="209">
                  <c:v>44670</c:v>
                </c:pt>
                <c:pt idx="210">
                  <c:v>44671</c:v>
                </c:pt>
                <c:pt idx="211">
                  <c:v>44672</c:v>
                </c:pt>
                <c:pt idx="212">
                  <c:v>44673</c:v>
                </c:pt>
                <c:pt idx="213">
                  <c:v>44676</c:v>
                </c:pt>
                <c:pt idx="214">
                  <c:v>44677</c:v>
                </c:pt>
                <c:pt idx="215">
                  <c:v>44678</c:v>
                </c:pt>
                <c:pt idx="216">
                  <c:v>44679</c:v>
                </c:pt>
                <c:pt idx="217">
                  <c:v>44680</c:v>
                </c:pt>
                <c:pt idx="218">
                  <c:v>44683</c:v>
                </c:pt>
                <c:pt idx="219">
                  <c:v>44684</c:v>
                </c:pt>
                <c:pt idx="220">
                  <c:v>44685</c:v>
                </c:pt>
                <c:pt idx="221">
                  <c:v>44686</c:v>
                </c:pt>
                <c:pt idx="222">
                  <c:v>44687</c:v>
                </c:pt>
                <c:pt idx="223">
                  <c:v>44690</c:v>
                </c:pt>
                <c:pt idx="224">
                  <c:v>44691</c:v>
                </c:pt>
                <c:pt idx="225">
                  <c:v>44692</c:v>
                </c:pt>
                <c:pt idx="226">
                  <c:v>44693</c:v>
                </c:pt>
                <c:pt idx="227">
                  <c:v>44694</c:v>
                </c:pt>
                <c:pt idx="228">
                  <c:v>44697</c:v>
                </c:pt>
                <c:pt idx="229">
                  <c:v>44698</c:v>
                </c:pt>
                <c:pt idx="230">
                  <c:v>44699</c:v>
                </c:pt>
                <c:pt idx="231">
                  <c:v>44700</c:v>
                </c:pt>
                <c:pt idx="232">
                  <c:v>44701</c:v>
                </c:pt>
                <c:pt idx="233">
                  <c:v>44704</c:v>
                </c:pt>
                <c:pt idx="234">
                  <c:v>44705</c:v>
                </c:pt>
                <c:pt idx="235">
                  <c:v>44706</c:v>
                </c:pt>
                <c:pt idx="236">
                  <c:v>44707</c:v>
                </c:pt>
                <c:pt idx="237">
                  <c:v>44708</c:v>
                </c:pt>
                <c:pt idx="238">
                  <c:v>44711</c:v>
                </c:pt>
                <c:pt idx="239">
                  <c:v>44712</c:v>
                </c:pt>
                <c:pt idx="240">
                  <c:v>44713</c:v>
                </c:pt>
                <c:pt idx="241">
                  <c:v>44714</c:v>
                </c:pt>
                <c:pt idx="242">
                  <c:v>44715</c:v>
                </c:pt>
                <c:pt idx="243">
                  <c:v>44718</c:v>
                </c:pt>
                <c:pt idx="244">
                  <c:v>44719</c:v>
                </c:pt>
                <c:pt idx="245">
                  <c:v>44720</c:v>
                </c:pt>
                <c:pt idx="246">
                  <c:v>44721</c:v>
                </c:pt>
                <c:pt idx="247">
                  <c:v>44722</c:v>
                </c:pt>
                <c:pt idx="248">
                  <c:v>44725</c:v>
                </c:pt>
                <c:pt idx="249">
                  <c:v>44726</c:v>
                </c:pt>
                <c:pt idx="250">
                  <c:v>44727</c:v>
                </c:pt>
                <c:pt idx="251">
                  <c:v>44728</c:v>
                </c:pt>
                <c:pt idx="252">
                  <c:v>44729</c:v>
                </c:pt>
                <c:pt idx="253">
                  <c:v>44732</c:v>
                </c:pt>
                <c:pt idx="254">
                  <c:v>44733</c:v>
                </c:pt>
                <c:pt idx="255">
                  <c:v>44734</c:v>
                </c:pt>
                <c:pt idx="256">
                  <c:v>44735</c:v>
                </c:pt>
                <c:pt idx="257">
                  <c:v>44736</c:v>
                </c:pt>
                <c:pt idx="258">
                  <c:v>44739</c:v>
                </c:pt>
                <c:pt idx="259">
                  <c:v>44740</c:v>
                </c:pt>
                <c:pt idx="260">
                  <c:v>44741</c:v>
                </c:pt>
                <c:pt idx="261">
                  <c:v>44742</c:v>
                </c:pt>
              </c:numCache>
            </c:numRef>
          </c:cat>
          <c:val>
            <c:numRef>
              <c:f>Sheet1!$B$2:$B$263</c:f>
              <c:numCache>
                <c:formatCode>#,##0.000</c:formatCode>
                <c:ptCount val="262"/>
                <c:pt idx="0">
                  <c:v>368.582862094473</c:v>
                </c:pt>
                <c:pt idx="1">
                  <c:v>369.54587140180899</c:v>
                </c:pt>
                <c:pt idx="2">
                  <c:v>371.03081388140401</c:v>
                </c:pt>
                <c:pt idx="3">
                  <c:v>371.41653599428901</c:v>
                </c:pt>
                <c:pt idx="4">
                  <c:v>370.396724648972</c:v>
                </c:pt>
                <c:pt idx="5">
                  <c:v>370.97525984965</c:v>
                </c:pt>
                <c:pt idx="6">
                  <c:v>367.259181640706</c:v>
                </c:pt>
                <c:pt idx="7">
                  <c:v>370.619970742433</c:v>
                </c:pt>
                <c:pt idx="8">
                  <c:v>372.53354335960103</c:v>
                </c:pt>
                <c:pt idx="9">
                  <c:v>372.02244719415</c:v>
                </c:pt>
                <c:pt idx="10">
                  <c:v>371.93145414938601</c:v>
                </c:pt>
                <c:pt idx="11">
                  <c:v>370.69868574530301</c:v>
                </c:pt>
                <c:pt idx="12">
                  <c:v>368.40155299272101</c:v>
                </c:pt>
                <c:pt idx="13">
                  <c:v>362.39630205301103</c:v>
                </c:pt>
                <c:pt idx="14">
                  <c:v>365.41441503084701</c:v>
                </c:pt>
                <c:pt idx="15">
                  <c:v>368.739041105019</c:v>
                </c:pt>
                <c:pt idx="16">
                  <c:v>370.31063860976701</c:v>
                </c:pt>
                <c:pt idx="17">
                  <c:v>372.54985434623597</c:v>
                </c:pt>
                <c:pt idx="18">
                  <c:v>372.33162127294702</c:v>
                </c:pt>
                <c:pt idx="19">
                  <c:v>370.14926057447502</c:v>
                </c:pt>
                <c:pt idx="20">
                  <c:v>370.76926576802703</c:v>
                </c:pt>
                <c:pt idx="21">
                  <c:v>373.90272077519398</c:v>
                </c:pt>
                <c:pt idx="22">
                  <c:v>371.12204288325597</c:v>
                </c:pt>
                <c:pt idx="23">
                  <c:v>372.49758832754901</c:v>
                </c:pt>
                <c:pt idx="24">
                  <c:v>374.17500188541999</c:v>
                </c:pt>
                <c:pt idx="25">
                  <c:v>373.809769778332</c:v>
                </c:pt>
                <c:pt idx="26">
                  <c:v>375.453173331367</c:v>
                </c:pt>
                <c:pt idx="27">
                  <c:v>374.76744910976299</c:v>
                </c:pt>
                <c:pt idx="28">
                  <c:v>374.73400010305801</c:v>
                </c:pt>
                <c:pt idx="29">
                  <c:v>375.21145727399801</c:v>
                </c:pt>
                <c:pt idx="30">
                  <c:v>376.24388461729598</c:v>
                </c:pt>
                <c:pt idx="31">
                  <c:v>376.760685767577</c:v>
                </c:pt>
                <c:pt idx="32">
                  <c:v>377.43140697066599</c:v>
                </c:pt>
                <c:pt idx="33">
                  <c:v>376.820087774873</c:v>
                </c:pt>
                <c:pt idx="34">
                  <c:v>373.96576585838898</c:v>
                </c:pt>
                <c:pt idx="35">
                  <c:v>371.84360916327699</c:v>
                </c:pt>
                <c:pt idx="36">
                  <c:v>369.31204034788698</c:v>
                </c:pt>
                <c:pt idx="37">
                  <c:v>370.70970678722801</c:v>
                </c:pt>
                <c:pt idx="38">
                  <c:v>374.77982411579399</c:v>
                </c:pt>
                <c:pt idx="39">
                  <c:v>376.91970781308902</c:v>
                </c:pt>
                <c:pt idx="40">
                  <c:v>377.52235399169899</c:v>
                </c:pt>
                <c:pt idx="41">
                  <c:v>375.569790369038</c:v>
                </c:pt>
                <c:pt idx="42">
                  <c:v>378.297927260645</c:v>
                </c:pt>
                <c:pt idx="43">
                  <c:v>380.14199085853102</c:v>
                </c:pt>
                <c:pt idx="44">
                  <c:v>380.41097594799902</c:v>
                </c:pt>
                <c:pt idx="45">
                  <c:v>381.65886336973102</c:v>
                </c:pt>
                <c:pt idx="46">
                  <c:v>382.78799672793298</c:v>
                </c:pt>
                <c:pt idx="47">
                  <c:v>383.204187877062</c:v>
                </c:pt>
                <c:pt idx="48">
                  <c:v>384.12530019030999</c:v>
                </c:pt>
                <c:pt idx="49">
                  <c:v>383.04076385234299</c:v>
                </c:pt>
                <c:pt idx="50">
                  <c:v>381.35972530084899</c:v>
                </c:pt>
                <c:pt idx="51">
                  <c:v>379.74680575835498</c:v>
                </c:pt>
                <c:pt idx="52">
                  <c:v>378.58008636854498</c:v>
                </c:pt>
                <c:pt idx="53">
                  <c:v>378.75721641935502</c:v>
                </c:pt>
                <c:pt idx="54">
                  <c:v>377.54525601113198</c:v>
                </c:pt>
                <c:pt idx="55">
                  <c:v>378.53833134468101</c:v>
                </c:pt>
                <c:pt idx="56">
                  <c:v>377.59855902371299</c:v>
                </c:pt>
                <c:pt idx="57">
                  <c:v>374.91937014776499</c:v>
                </c:pt>
                <c:pt idx="58">
                  <c:v>368.81547217205701</c:v>
                </c:pt>
                <c:pt idx="59">
                  <c:v>369.28775731280302</c:v>
                </c:pt>
                <c:pt idx="60">
                  <c:v>371.97074317593399</c:v>
                </c:pt>
                <c:pt idx="61">
                  <c:v>375.77616743415899</c:v>
                </c:pt>
                <c:pt idx="62">
                  <c:v>375.21378326452299</c:v>
                </c:pt>
                <c:pt idx="63">
                  <c:v>374.44903101130399</c:v>
                </c:pt>
                <c:pt idx="64">
                  <c:v>367.54446875808202</c:v>
                </c:pt>
                <c:pt idx="65">
                  <c:v>366.97417657937501</c:v>
                </c:pt>
                <c:pt idx="66">
                  <c:v>364.696292847866</c:v>
                </c:pt>
                <c:pt idx="67">
                  <c:v>366.20660832900001</c:v>
                </c:pt>
                <c:pt idx="68">
                  <c:v>362.69019019432</c:v>
                </c:pt>
                <c:pt idx="69">
                  <c:v>365.20025801745601</c:v>
                </c:pt>
                <c:pt idx="70">
                  <c:v>364.84812389426997</c:v>
                </c:pt>
                <c:pt idx="71">
                  <c:v>369.07265128525398</c:v>
                </c:pt>
                <c:pt idx="72">
                  <c:v>368.91104322899997</c:v>
                </c:pt>
                <c:pt idx="73">
                  <c:v>367.91216489502</c:v>
                </c:pt>
                <c:pt idx="74">
                  <c:v>366.76226951467697</c:v>
                </c:pt>
                <c:pt idx="75">
                  <c:v>368.52553109558198</c:v>
                </c:pt>
                <c:pt idx="76">
                  <c:v>373.63897275571901</c:v>
                </c:pt>
                <c:pt idx="77">
                  <c:v>376.889882829356</c:v>
                </c:pt>
                <c:pt idx="78">
                  <c:v>377.36490398324497</c:v>
                </c:pt>
                <c:pt idx="79">
                  <c:v>380.13974989720901</c:v>
                </c:pt>
                <c:pt idx="80">
                  <c:v>381.60044137183797</c:v>
                </c:pt>
                <c:pt idx="81">
                  <c:v>381.82732744746198</c:v>
                </c:pt>
                <c:pt idx="82">
                  <c:v>381.71158741340798</c:v>
                </c:pt>
                <c:pt idx="83">
                  <c:v>382.794955782329</c:v>
                </c:pt>
                <c:pt idx="84">
                  <c:v>383.56458203702601</c:v>
                </c:pt>
                <c:pt idx="85">
                  <c:v>381.46669335297099</c:v>
                </c:pt>
                <c:pt idx="86">
                  <c:v>384.171594216024</c:v>
                </c:pt>
                <c:pt idx="87">
                  <c:v>383.31167592942802</c:v>
                </c:pt>
                <c:pt idx="88">
                  <c:v>384.99780848831</c:v>
                </c:pt>
                <c:pt idx="89">
                  <c:v>385.53007265551901</c:v>
                </c:pt>
                <c:pt idx="90">
                  <c:v>387.26231320761701</c:v>
                </c:pt>
                <c:pt idx="91">
                  <c:v>388.81529572885802</c:v>
                </c:pt>
                <c:pt idx="92">
                  <c:v>389.50473593480598</c:v>
                </c:pt>
                <c:pt idx="93">
                  <c:v>390.26777917909402</c:v>
                </c:pt>
                <c:pt idx="94">
                  <c:v>389.37183390626501</c:v>
                </c:pt>
                <c:pt idx="95">
                  <c:v>386.65613100354699</c:v>
                </c:pt>
                <c:pt idx="96">
                  <c:v>386.96490909924898</c:v>
                </c:pt>
                <c:pt idx="97">
                  <c:v>389.46496392291601</c:v>
                </c:pt>
                <c:pt idx="98">
                  <c:v>389.81465403741498</c:v>
                </c:pt>
                <c:pt idx="99">
                  <c:v>390.54447727288402</c:v>
                </c:pt>
                <c:pt idx="100">
                  <c:v>389.282730858121</c:v>
                </c:pt>
                <c:pt idx="101">
                  <c:v>389.42616188566501</c:v>
                </c:pt>
                <c:pt idx="102">
                  <c:v>388.57753159806703</c:v>
                </c:pt>
                <c:pt idx="103">
                  <c:v>386.374568881605</c:v>
                </c:pt>
                <c:pt idx="104">
                  <c:v>385.67193463456999</c:v>
                </c:pt>
                <c:pt idx="105">
                  <c:v>385.73481666942098</c:v>
                </c:pt>
                <c:pt idx="106">
                  <c:v>386.26422185159902</c:v>
                </c:pt>
                <c:pt idx="107">
                  <c:v>377.634419048506</c:v>
                </c:pt>
                <c:pt idx="108">
                  <c:v>380.04666282517002</c:v>
                </c:pt>
                <c:pt idx="109">
                  <c:v>374.08154887555702</c:v>
                </c:pt>
                <c:pt idx="110">
                  <c:v>373.12835957398698</c:v>
                </c:pt>
                <c:pt idx="111">
                  <c:v>375.997932513867</c:v>
                </c:pt>
                <c:pt idx="112">
                  <c:v>372.95698651820601</c:v>
                </c:pt>
                <c:pt idx="113">
                  <c:v>375.884851476373</c:v>
                </c:pt>
                <c:pt idx="114">
                  <c:v>383.79523905632101</c:v>
                </c:pt>
                <c:pt idx="115">
                  <c:v>385.30025355323897</c:v>
                </c:pt>
                <c:pt idx="116">
                  <c:v>383.00719681219402</c:v>
                </c:pt>
                <c:pt idx="117">
                  <c:v>384.36989727511701</c:v>
                </c:pt>
                <c:pt idx="118">
                  <c:v>381.29288025736003</c:v>
                </c:pt>
                <c:pt idx="119">
                  <c:v>378.46330232320503</c:v>
                </c:pt>
                <c:pt idx="120">
                  <c:v>382.15864654322098</c:v>
                </c:pt>
                <c:pt idx="121">
                  <c:v>381.68151937113998</c:v>
                </c:pt>
                <c:pt idx="122">
                  <c:v>378.47959833417201</c:v>
                </c:pt>
                <c:pt idx="123">
                  <c:v>373.37324867346399</c:v>
                </c:pt>
                <c:pt idx="124">
                  <c:v>379.40528762253598</c:v>
                </c:pt>
                <c:pt idx="125">
                  <c:v>382.98996178291202</c:v>
                </c:pt>
                <c:pt idx="126">
                  <c:v>385.74728066332301</c:v>
                </c:pt>
                <c:pt idx="127">
                  <c:v>385.86687269693101</c:v>
                </c:pt>
                <c:pt idx="128">
                  <c:v>389.21303177022298</c:v>
                </c:pt>
                <c:pt idx="129">
                  <c:v>389.57217790068302</c:v>
                </c:pt>
                <c:pt idx="130">
                  <c:v>389.80826296474203</c:v>
                </c:pt>
                <c:pt idx="131">
                  <c:v>389.27789077769199</c:v>
                </c:pt>
                <c:pt idx="132">
                  <c:v>389.04479670443999</c:v>
                </c:pt>
                <c:pt idx="133">
                  <c:v>390.144257871967</c:v>
                </c:pt>
                <c:pt idx="134">
                  <c:v>390.92210974174799</c:v>
                </c:pt>
                <c:pt idx="135">
                  <c:v>385.68259372258598</c:v>
                </c:pt>
                <c:pt idx="136">
                  <c:v>383.52960314063699</c:v>
                </c:pt>
                <c:pt idx="137">
                  <c:v>383.12641522909797</c:v>
                </c:pt>
                <c:pt idx="138">
                  <c:v>382.12517441711901</c:v>
                </c:pt>
                <c:pt idx="139">
                  <c:v>385.42027479878402</c:v>
                </c:pt>
                <c:pt idx="140">
                  <c:v>388.51079321104203</c:v>
                </c:pt>
                <c:pt idx="141">
                  <c:v>384.96282286259498</c:v>
                </c:pt>
                <c:pt idx="142">
                  <c:v>383.79749108405201</c:v>
                </c:pt>
                <c:pt idx="143">
                  <c:v>384.01830405793902</c:v>
                </c:pt>
                <c:pt idx="144">
                  <c:v>378.00781918371001</c:v>
                </c:pt>
                <c:pt idx="145">
                  <c:v>375.21234170077798</c:v>
                </c:pt>
                <c:pt idx="146">
                  <c:v>374.039500936943</c:v>
                </c:pt>
                <c:pt idx="147">
                  <c:v>367.52386714820602</c:v>
                </c:pt>
                <c:pt idx="148">
                  <c:v>364.65742468952601</c:v>
                </c:pt>
                <c:pt idx="149">
                  <c:v>361.03760138311497</c:v>
                </c:pt>
                <c:pt idx="150">
                  <c:v>361.52554030763002</c:v>
                </c:pt>
                <c:pt idx="151">
                  <c:v>358.24532891594902</c:v>
                </c:pt>
                <c:pt idx="152">
                  <c:v>363.61342290939803</c:v>
                </c:pt>
                <c:pt idx="153">
                  <c:v>369.937682742015</c:v>
                </c:pt>
                <c:pt idx="154">
                  <c:v>373.09208313456497</c:v>
                </c:pt>
                <c:pt idx="155">
                  <c:v>375.97854760610801</c:v>
                </c:pt>
                <c:pt idx="156">
                  <c:v>369.32247883911498</c:v>
                </c:pt>
                <c:pt idx="157">
                  <c:v>370.69480959578402</c:v>
                </c:pt>
                <c:pt idx="158">
                  <c:v>370.41911763821503</c:v>
                </c:pt>
                <c:pt idx="159">
                  <c:v>372.33101728182299</c:v>
                </c:pt>
                <c:pt idx="160">
                  <c:v>378.17057720356701</c:v>
                </c:pt>
                <c:pt idx="161">
                  <c:v>374.641061855266</c:v>
                </c:pt>
                <c:pt idx="162">
                  <c:v>369.06721391529499</c:v>
                </c:pt>
                <c:pt idx="163">
                  <c:v>365.41820658586897</c:v>
                </c:pt>
                <c:pt idx="164">
                  <c:v>370.32565265847597</c:v>
                </c:pt>
                <c:pt idx="165">
                  <c:v>371.54067142352397</c:v>
                </c:pt>
                <c:pt idx="166">
                  <c:v>366.05714445230899</c:v>
                </c:pt>
                <c:pt idx="167">
                  <c:v>362.95688602653598</c:v>
                </c:pt>
                <c:pt idx="168">
                  <c:v>361.70307327746701</c:v>
                </c:pt>
                <c:pt idx="169">
                  <c:v>358.44632889937202</c:v>
                </c:pt>
                <c:pt idx="170">
                  <c:v>354.142646707594</c:v>
                </c:pt>
                <c:pt idx="171">
                  <c:v>352.03920009608402</c:v>
                </c:pt>
                <c:pt idx="172">
                  <c:v>360.62243448898403</c:v>
                </c:pt>
                <c:pt idx="173">
                  <c:v>360.38321253177497</c:v>
                </c:pt>
                <c:pt idx="174">
                  <c:v>355.52236545494799</c:v>
                </c:pt>
                <c:pt idx="175">
                  <c:v>358.83237882798397</c:v>
                </c:pt>
                <c:pt idx="176">
                  <c:v>356.68076623909002</c:v>
                </c:pt>
                <c:pt idx="177">
                  <c:v>350.796314334675</c:v>
                </c:pt>
                <c:pt idx="178">
                  <c:v>341.22889813714301</c:v>
                </c:pt>
                <c:pt idx="179">
                  <c:v>338.52211365419498</c:v>
                </c:pt>
                <c:pt idx="180">
                  <c:v>347.38766498945398</c:v>
                </c:pt>
                <c:pt idx="181">
                  <c:v>346.80278109229999</c:v>
                </c:pt>
                <c:pt idx="182">
                  <c:v>342.841117844199</c:v>
                </c:pt>
                <c:pt idx="183">
                  <c:v>340.33706631666098</c:v>
                </c:pt>
                <c:pt idx="184">
                  <c:v>343.559939727212</c:v>
                </c:pt>
                <c:pt idx="185">
                  <c:v>353.07255593286402</c:v>
                </c:pt>
                <c:pt idx="186">
                  <c:v>359.37728775612999</c:v>
                </c:pt>
                <c:pt idx="187">
                  <c:v>362.59182016792499</c:v>
                </c:pt>
                <c:pt idx="188">
                  <c:v>362.27445424419102</c:v>
                </c:pt>
                <c:pt idx="189">
                  <c:v>366.10535252249798</c:v>
                </c:pt>
                <c:pt idx="190">
                  <c:v>363.50142300398602</c:v>
                </c:pt>
                <c:pt idx="191">
                  <c:v>366.47563744818399</c:v>
                </c:pt>
                <c:pt idx="192">
                  <c:v>366.897175353855</c:v>
                </c:pt>
                <c:pt idx="193">
                  <c:v>368.24498808754402</c:v>
                </c:pt>
                <c:pt idx="194">
                  <c:v>373.93736602781303</c:v>
                </c:pt>
                <c:pt idx="195">
                  <c:v>373.10808318669899</c:v>
                </c:pt>
                <c:pt idx="196">
                  <c:v>368.18875810249699</c:v>
                </c:pt>
                <c:pt idx="197">
                  <c:v>368.76675214526699</c:v>
                </c:pt>
                <c:pt idx="198">
                  <c:v>371.94529118016902</c:v>
                </c:pt>
                <c:pt idx="199">
                  <c:v>368.36789302736702</c:v>
                </c:pt>
                <c:pt idx="200">
                  <c:v>363.888776566567</c:v>
                </c:pt>
                <c:pt idx="201">
                  <c:v>363.55661346937399</c:v>
                </c:pt>
                <c:pt idx="202">
                  <c:v>363.45281841978499</c:v>
                </c:pt>
                <c:pt idx="203">
                  <c:v>358.64246686774402</c:v>
                </c:pt>
                <c:pt idx="204">
                  <c:v>357.25208541034499</c:v>
                </c:pt>
                <c:pt idx="205">
                  <c:v>360.31750039761198</c:v>
                </c:pt>
                <c:pt idx="206">
                  <c:v>357.66645754240398</c:v>
                </c:pt>
                <c:pt idx="207">
                  <c:v>357.40333345301701</c:v>
                </c:pt>
                <c:pt idx="208">
                  <c:v>356.59298819309498</c:v>
                </c:pt>
                <c:pt idx="209">
                  <c:v>359.53364714015697</c:v>
                </c:pt>
                <c:pt idx="210">
                  <c:v>360.59362549702303</c:v>
                </c:pt>
                <c:pt idx="211">
                  <c:v>356.58781420572501</c:v>
                </c:pt>
                <c:pt idx="212">
                  <c:v>347.88100637263199</c:v>
                </c:pt>
                <c:pt idx="213">
                  <c:v>346.33446987557198</c:v>
                </c:pt>
                <c:pt idx="214">
                  <c:v>339.31781760590201</c:v>
                </c:pt>
                <c:pt idx="215">
                  <c:v>338.76786842267597</c:v>
                </c:pt>
                <c:pt idx="216">
                  <c:v>344.97025543186902</c:v>
                </c:pt>
                <c:pt idx="217">
                  <c:v>338.71842838323801</c:v>
                </c:pt>
                <c:pt idx="218">
                  <c:v>338.723608370291</c:v>
                </c:pt>
                <c:pt idx="219">
                  <c:v>340.07233881316398</c:v>
                </c:pt>
                <c:pt idx="220">
                  <c:v>345.75665567606802</c:v>
                </c:pt>
                <c:pt idx="221">
                  <c:v>336.98880381363398</c:v>
                </c:pt>
                <c:pt idx="222">
                  <c:v>333.72314476127201</c:v>
                </c:pt>
                <c:pt idx="223">
                  <c:v>323.44457041769698</c:v>
                </c:pt>
                <c:pt idx="224">
                  <c:v>323.772978536148</c:v>
                </c:pt>
                <c:pt idx="225">
                  <c:v>321.29481371535002</c:v>
                </c:pt>
                <c:pt idx="226">
                  <c:v>319.16394901568498</c:v>
                </c:pt>
                <c:pt idx="227">
                  <c:v>326.42020337819503</c:v>
                </c:pt>
                <c:pt idx="228">
                  <c:v>325.76328715821199</c:v>
                </c:pt>
                <c:pt idx="229">
                  <c:v>332.30759730453201</c:v>
                </c:pt>
                <c:pt idx="230">
                  <c:v>323.63062247933999</c:v>
                </c:pt>
                <c:pt idx="231">
                  <c:v>321.60141180885802</c:v>
                </c:pt>
                <c:pt idx="232">
                  <c:v>322.81732721848601</c:v>
                </c:pt>
                <c:pt idx="233">
                  <c:v>327.843659858747</c:v>
                </c:pt>
                <c:pt idx="234">
                  <c:v>324.933697896159</c:v>
                </c:pt>
                <c:pt idx="235">
                  <c:v>327.151163628988</c:v>
                </c:pt>
                <c:pt idx="236">
                  <c:v>332.01058722136401</c:v>
                </c:pt>
                <c:pt idx="237">
                  <c:v>339.07778652685801</c:v>
                </c:pt>
                <c:pt idx="238">
                  <c:v>341.18936523118202</c:v>
                </c:pt>
                <c:pt idx="239">
                  <c:v>339.11481754500301</c:v>
                </c:pt>
                <c:pt idx="240">
                  <c:v>336.59390672994698</c:v>
                </c:pt>
                <c:pt idx="241">
                  <c:v>341.08033820128998</c:v>
                </c:pt>
                <c:pt idx="242">
                  <c:v>337.31445098438701</c:v>
                </c:pt>
                <c:pt idx="243">
                  <c:v>338.86567048628302</c:v>
                </c:pt>
                <c:pt idx="244">
                  <c:v>340.17480091226702</c:v>
                </c:pt>
                <c:pt idx="245">
                  <c:v>338.27928130186501</c:v>
                </c:pt>
                <c:pt idx="246">
                  <c:v>331.455416075546</c:v>
                </c:pt>
                <c:pt idx="247">
                  <c:v>322.39084511681</c:v>
                </c:pt>
                <c:pt idx="248">
                  <c:v>310.61351026245501</c:v>
                </c:pt>
                <c:pt idx="249">
                  <c:v>308.65149262876997</c:v>
                </c:pt>
                <c:pt idx="250">
                  <c:v>312.05937073594998</c:v>
                </c:pt>
                <c:pt idx="251">
                  <c:v>304.548738283452</c:v>
                </c:pt>
                <c:pt idx="252">
                  <c:v>303.91779506906499</c:v>
                </c:pt>
                <c:pt idx="253">
                  <c:v>304.768826347436</c:v>
                </c:pt>
                <c:pt idx="254">
                  <c:v>310.59613025668102</c:v>
                </c:pt>
                <c:pt idx="255">
                  <c:v>309.10337577909502</c:v>
                </c:pt>
                <c:pt idx="256">
                  <c:v>310.47176322495397</c:v>
                </c:pt>
                <c:pt idx="257">
                  <c:v>318.63172687901601</c:v>
                </c:pt>
                <c:pt idx="258">
                  <c:v>319.64300522444</c:v>
                </c:pt>
                <c:pt idx="259">
                  <c:v>315.54992987466198</c:v>
                </c:pt>
                <c:pt idx="260">
                  <c:v>313.99612737257701</c:v>
                </c:pt>
                <c:pt idx="261">
                  <c:v>310.52867325613801</c:v>
                </c:pt>
              </c:numCache>
            </c:numRef>
          </c:val>
          <c:smooth val="0"/>
          <c:extLst>
            <c:ext xmlns:c16="http://schemas.microsoft.com/office/drawing/2014/chart" uri="{C3380CC4-5D6E-409C-BE32-E72D297353CC}">
              <c16:uniqueId val="{00000001-3F40-48E4-AF01-E3AA9082D114}"/>
            </c:ext>
          </c:extLst>
        </c:ser>
        <c:ser>
          <c:idx val="2"/>
          <c:order val="2"/>
          <c:tx>
            <c:strRef>
              <c:f>Sheet1!$D$1</c:f>
              <c:strCache>
                <c:ptCount val="1"/>
                <c:pt idx="0">
                  <c:v>Annotations</c:v>
                </c:pt>
              </c:strCache>
            </c:strRef>
          </c:tx>
          <c:spPr>
            <a:ln>
              <a:noFill/>
            </a:ln>
          </c:spPr>
          <c:marker>
            <c:symbol val="none"/>
          </c:marker>
          <c:cat>
            <c:numRef>
              <c:f>Sheet1!$A$2:$A$263</c:f>
              <c:numCache>
                <c:formatCode>mmm\ dd\,\ yyyy</c:formatCode>
                <c:ptCount val="262"/>
                <c:pt idx="0">
                  <c:v>44377</c:v>
                </c:pt>
                <c:pt idx="1">
                  <c:v>44378</c:v>
                </c:pt>
                <c:pt idx="2">
                  <c:v>44379</c:v>
                </c:pt>
                <c:pt idx="3">
                  <c:v>44382</c:v>
                </c:pt>
                <c:pt idx="4">
                  <c:v>44383</c:v>
                </c:pt>
                <c:pt idx="5">
                  <c:v>44384</c:v>
                </c:pt>
                <c:pt idx="6">
                  <c:v>44385</c:v>
                </c:pt>
                <c:pt idx="7">
                  <c:v>44386</c:v>
                </c:pt>
                <c:pt idx="8">
                  <c:v>44389</c:v>
                </c:pt>
                <c:pt idx="9">
                  <c:v>44390</c:v>
                </c:pt>
                <c:pt idx="10">
                  <c:v>44391</c:v>
                </c:pt>
                <c:pt idx="11">
                  <c:v>44392</c:v>
                </c:pt>
                <c:pt idx="12">
                  <c:v>44393</c:v>
                </c:pt>
                <c:pt idx="13">
                  <c:v>44396</c:v>
                </c:pt>
                <c:pt idx="14">
                  <c:v>44397</c:v>
                </c:pt>
                <c:pt idx="15">
                  <c:v>44398</c:v>
                </c:pt>
                <c:pt idx="16">
                  <c:v>44399</c:v>
                </c:pt>
                <c:pt idx="17">
                  <c:v>44400</c:v>
                </c:pt>
                <c:pt idx="18">
                  <c:v>44403</c:v>
                </c:pt>
                <c:pt idx="19">
                  <c:v>44404</c:v>
                </c:pt>
                <c:pt idx="20">
                  <c:v>44405</c:v>
                </c:pt>
                <c:pt idx="21">
                  <c:v>44406</c:v>
                </c:pt>
                <c:pt idx="22">
                  <c:v>44407</c:v>
                </c:pt>
                <c:pt idx="23">
                  <c:v>44410</c:v>
                </c:pt>
                <c:pt idx="24">
                  <c:v>44411</c:v>
                </c:pt>
                <c:pt idx="25">
                  <c:v>44412</c:v>
                </c:pt>
                <c:pt idx="26">
                  <c:v>44413</c:v>
                </c:pt>
                <c:pt idx="27">
                  <c:v>44414</c:v>
                </c:pt>
                <c:pt idx="28">
                  <c:v>44417</c:v>
                </c:pt>
                <c:pt idx="29">
                  <c:v>44418</c:v>
                </c:pt>
                <c:pt idx="30">
                  <c:v>44419</c:v>
                </c:pt>
                <c:pt idx="31">
                  <c:v>44420</c:v>
                </c:pt>
                <c:pt idx="32">
                  <c:v>44421</c:v>
                </c:pt>
                <c:pt idx="33">
                  <c:v>44424</c:v>
                </c:pt>
                <c:pt idx="34">
                  <c:v>44425</c:v>
                </c:pt>
                <c:pt idx="35">
                  <c:v>44426</c:v>
                </c:pt>
                <c:pt idx="36">
                  <c:v>44427</c:v>
                </c:pt>
                <c:pt idx="37">
                  <c:v>44428</c:v>
                </c:pt>
                <c:pt idx="38">
                  <c:v>44431</c:v>
                </c:pt>
                <c:pt idx="39">
                  <c:v>44432</c:v>
                </c:pt>
                <c:pt idx="40">
                  <c:v>44433</c:v>
                </c:pt>
                <c:pt idx="41">
                  <c:v>44434</c:v>
                </c:pt>
                <c:pt idx="42">
                  <c:v>44435</c:v>
                </c:pt>
                <c:pt idx="43">
                  <c:v>44438</c:v>
                </c:pt>
                <c:pt idx="44">
                  <c:v>44439</c:v>
                </c:pt>
                <c:pt idx="45">
                  <c:v>44440</c:v>
                </c:pt>
                <c:pt idx="46">
                  <c:v>44441</c:v>
                </c:pt>
                <c:pt idx="47">
                  <c:v>44442</c:v>
                </c:pt>
                <c:pt idx="48">
                  <c:v>44445</c:v>
                </c:pt>
                <c:pt idx="49">
                  <c:v>44446</c:v>
                </c:pt>
                <c:pt idx="50">
                  <c:v>44447</c:v>
                </c:pt>
                <c:pt idx="51">
                  <c:v>44448</c:v>
                </c:pt>
                <c:pt idx="52">
                  <c:v>44449</c:v>
                </c:pt>
                <c:pt idx="53">
                  <c:v>44452</c:v>
                </c:pt>
                <c:pt idx="54">
                  <c:v>44453</c:v>
                </c:pt>
                <c:pt idx="55">
                  <c:v>44454</c:v>
                </c:pt>
                <c:pt idx="56">
                  <c:v>44455</c:v>
                </c:pt>
                <c:pt idx="57">
                  <c:v>44456</c:v>
                </c:pt>
                <c:pt idx="58">
                  <c:v>44459</c:v>
                </c:pt>
                <c:pt idx="59">
                  <c:v>44460</c:v>
                </c:pt>
                <c:pt idx="60">
                  <c:v>44461</c:v>
                </c:pt>
                <c:pt idx="61">
                  <c:v>44462</c:v>
                </c:pt>
                <c:pt idx="62">
                  <c:v>44463</c:v>
                </c:pt>
                <c:pt idx="63">
                  <c:v>44466</c:v>
                </c:pt>
                <c:pt idx="64">
                  <c:v>44467</c:v>
                </c:pt>
                <c:pt idx="65">
                  <c:v>44468</c:v>
                </c:pt>
                <c:pt idx="66">
                  <c:v>44469</c:v>
                </c:pt>
                <c:pt idx="67">
                  <c:v>44470</c:v>
                </c:pt>
                <c:pt idx="68">
                  <c:v>44473</c:v>
                </c:pt>
                <c:pt idx="69">
                  <c:v>44474</c:v>
                </c:pt>
                <c:pt idx="70">
                  <c:v>44475</c:v>
                </c:pt>
                <c:pt idx="71">
                  <c:v>44476</c:v>
                </c:pt>
                <c:pt idx="72">
                  <c:v>44477</c:v>
                </c:pt>
                <c:pt idx="73">
                  <c:v>44480</c:v>
                </c:pt>
                <c:pt idx="74">
                  <c:v>44481</c:v>
                </c:pt>
                <c:pt idx="75">
                  <c:v>44482</c:v>
                </c:pt>
                <c:pt idx="76">
                  <c:v>44483</c:v>
                </c:pt>
                <c:pt idx="77">
                  <c:v>44484</c:v>
                </c:pt>
                <c:pt idx="78">
                  <c:v>44487</c:v>
                </c:pt>
                <c:pt idx="79">
                  <c:v>44488</c:v>
                </c:pt>
                <c:pt idx="80">
                  <c:v>44489</c:v>
                </c:pt>
                <c:pt idx="81">
                  <c:v>44490</c:v>
                </c:pt>
                <c:pt idx="82">
                  <c:v>44491</c:v>
                </c:pt>
                <c:pt idx="83">
                  <c:v>44494</c:v>
                </c:pt>
                <c:pt idx="84">
                  <c:v>44495</c:v>
                </c:pt>
                <c:pt idx="85">
                  <c:v>44496</c:v>
                </c:pt>
                <c:pt idx="86">
                  <c:v>44497</c:v>
                </c:pt>
                <c:pt idx="87">
                  <c:v>44498</c:v>
                </c:pt>
                <c:pt idx="88">
                  <c:v>44501</c:v>
                </c:pt>
                <c:pt idx="89">
                  <c:v>44502</c:v>
                </c:pt>
                <c:pt idx="90">
                  <c:v>44503</c:v>
                </c:pt>
                <c:pt idx="91">
                  <c:v>44504</c:v>
                </c:pt>
                <c:pt idx="92">
                  <c:v>44505</c:v>
                </c:pt>
                <c:pt idx="93">
                  <c:v>44508</c:v>
                </c:pt>
                <c:pt idx="94">
                  <c:v>44509</c:v>
                </c:pt>
                <c:pt idx="95">
                  <c:v>44510</c:v>
                </c:pt>
                <c:pt idx="96">
                  <c:v>44511</c:v>
                </c:pt>
                <c:pt idx="97">
                  <c:v>44512</c:v>
                </c:pt>
                <c:pt idx="98">
                  <c:v>44515</c:v>
                </c:pt>
                <c:pt idx="99">
                  <c:v>44516</c:v>
                </c:pt>
                <c:pt idx="100">
                  <c:v>44517</c:v>
                </c:pt>
                <c:pt idx="101">
                  <c:v>44518</c:v>
                </c:pt>
                <c:pt idx="102">
                  <c:v>44519</c:v>
                </c:pt>
                <c:pt idx="103">
                  <c:v>44522</c:v>
                </c:pt>
                <c:pt idx="104">
                  <c:v>44523</c:v>
                </c:pt>
                <c:pt idx="105">
                  <c:v>44524</c:v>
                </c:pt>
                <c:pt idx="106">
                  <c:v>44525</c:v>
                </c:pt>
                <c:pt idx="107">
                  <c:v>44526</c:v>
                </c:pt>
                <c:pt idx="108">
                  <c:v>44529</c:v>
                </c:pt>
                <c:pt idx="109">
                  <c:v>44530</c:v>
                </c:pt>
                <c:pt idx="110">
                  <c:v>44531</c:v>
                </c:pt>
                <c:pt idx="111">
                  <c:v>44532</c:v>
                </c:pt>
                <c:pt idx="112">
                  <c:v>44533</c:v>
                </c:pt>
                <c:pt idx="113">
                  <c:v>44536</c:v>
                </c:pt>
                <c:pt idx="114">
                  <c:v>44537</c:v>
                </c:pt>
                <c:pt idx="115">
                  <c:v>44538</c:v>
                </c:pt>
                <c:pt idx="116">
                  <c:v>44539</c:v>
                </c:pt>
                <c:pt idx="117">
                  <c:v>44540</c:v>
                </c:pt>
                <c:pt idx="118">
                  <c:v>44543</c:v>
                </c:pt>
                <c:pt idx="119">
                  <c:v>44544</c:v>
                </c:pt>
                <c:pt idx="120">
                  <c:v>44545</c:v>
                </c:pt>
                <c:pt idx="121">
                  <c:v>44546</c:v>
                </c:pt>
                <c:pt idx="122">
                  <c:v>44547</c:v>
                </c:pt>
                <c:pt idx="123">
                  <c:v>44550</c:v>
                </c:pt>
                <c:pt idx="124">
                  <c:v>44551</c:v>
                </c:pt>
                <c:pt idx="125">
                  <c:v>44552</c:v>
                </c:pt>
                <c:pt idx="126">
                  <c:v>44553</c:v>
                </c:pt>
                <c:pt idx="127">
                  <c:v>44554</c:v>
                </c:pt>
                <c:pt idx="128">
                  <c:v>44557</c:v>
                </c:pt>
                <c:pt idx="129">
                  <c:v>44558</c:v>
                </c:pt>
                <c:pt idx="130">
                  <c:v>44559</c:v>
                </c:pt>
                <c:pt idx="131">
                  <c:v>44560</c:v>
                </c:pt>
                <c:pt idx="132">
                  <c:v>44561</c:v>
                </c:pt>
                <c:pt idx="133">
                  <c:v>44564</c:v>
                </c:pt>
                <c:pt idx="134">
                  <c:v>44565</c:v>
                </c:pt>
                <c:pt idx="135">
                  <c:v>44566</c:v>
                </c:pt>
                <c:pt idx="136">
                  <c:v>44567</c:v>
                </c:pt>
                <c:pt idx="137">
                  <c:v>44568</c:v>
                </c:pt>
                <c:pt idx="138">
                  <c:v>44571</c:v>
                </c:pt>
                <c:pt idx="139">
                  <c:v>44572</c:v>
                </c:pt>
                <c:pt idx="140">
                  <c:v>44573</c:v>
                </c:pt>
                <c:pt idx="141">
                  <c:v>44574</c:v>
                </c:pt>
                <c:pt idx="142">
                  <c:v>44575</c:v>
                </c:pt>
                <c:pt idx="143">
                  <c:v>44578</c:v>
                </c:pt>
                <c:pt idx="144">
                  <c:v>44579</c:v>
                </c:pt>
                <c:pt idx="145">
                  <c:v>44580</c:v>
                </c:pt>
                <c:pt idx="146">
                  <c:v>44581</c:v>
                </c:pt>
                <c:pt idx="147">
                  <c:v>44582</c:v>
                </c:pt>
                <c:pt idx="148">
                  <c:v>44585</c:v>
                </c:pt>
                <c:pt idx="149">
                  <c:v>44586</c:v>
                </c:pt>
                <c:pt idx="150">
                  <c:v>44587</c:v>
                </c:pt>
                <c:pt idx="151">
                  <c:v>44588</c:v>
                </c:pt>
                <c:pt idx="152">
                  <c:v>44589</c:v>
                </c:pt>
                <c:pt idx="153">
                  <c:v>44592</c:v>
                </c:pt>
                <c:pt idx="154">
                  <c:v>44593</c:v>
                </c:pt>
                <c:pt idx="155">
                  <c:v>44594</c:v>
                </c:pt>
                <c:pt idx="156">
                  <c:v>44595</c:v>
                </c:pt>
                <c:pt idx="157">
                  <c:v>44596</c:v>
                </c:pt>
                <c:pt idx="158">
                  <c:v>44599</c:v>
                </c:pt>
                <c:pt idx="159">
                  <c:v>44600</c:v>
                </c:pt>
                <c:pt idx="160">
                  <c:v>44601</c:v>
                </c:pt>
                <c:pt idx="161">
                  <c:v>44602</c:v>
                </c:pt>
                <c:pt idx="162">
                  <c:v>44603</c:v>
                </c:pt>
                <c:pt idx="163">
                  <c:v>44606</c:v>
                </c:pt>
                <c:pt idx="164">
                  <c:v>44607</c:v>
                </c:pt>
                <c:pt idx="165">
                  <c:v>44608</c:v>
                </c:pt>
                <c:pt idx="166">
                  <c:v>44609</c:v>
                </c:pt>
                <c:pt idx="167">
                  <c:v>44610</c:v>
                </c:pt>
                <c:pt idx="168">
                  <c:v>44613</c:v>
                </c:pt>
                <c:pt idx="169">
                  <c:v>44614</c:v>
                </c:pt>
                <c:pt idx="170">
                  <c:v>44615</c:v>
                </c:pt>
                <c:pt idx="171">
                  <c:v>44616</c:v>
                </c:pt>
                <c:pt idx="172">
                  <c:v>44617</c:v>
                </c:pt>
                <c:pt idx="173">
                  <c:v>44620</c:v>
                </c:pt>
                <c:pt idx="174">
                  <c:v>44621</c:v>
                </c:pt>
                <c:pt idx="175">
                  <c:v>44622</c:v>
                </c:pt>
                <c:pt idx="176">
                  <c:v>44623</c:v>
                </c:pt>
                <c:pt idx="177">
                  <c:v>44624</c:v>
                </c:pt>
                <c:pt idx="178">
                  <c:v>44627</c:v>
                </c:pt>
                <c:pt idx="179">
                  <c:v>44628</c:v>
                </c:pt>
                <c:pt idx="180">
                  <c:v>44629</c:v>
                </c:pt>
                <c:pt idx="181">
                  <c:v>44630</c:v>
                </c:pt>
                <c:pt idx="182">
                  <c:v>44631</c:v>
                </c:pt>
                <c:pt idx="183">
                  <c:v>44634</c:v>
                </c:pt>
                <c:pt idx="184">
                  <c:v>44635</c:v>
                </c:pt>
                <c:pt idx="185">
                  <c:v>44636</c:v>
                </c:pt>
                <c:pt idx="186">
                  <c:v>44637</c:v>
                </c:pt>
                <c:pt idx="187">
                  <c:v>44638</c:v>
                </c:pt>
                <c:pt idx="188">
                  <c:v>44641</c:v>
                </c:pt>
                <c:pt idx="189">
                  <c:v>44642</c:v>
                </c:pt>
                <c:pt idx="190">
                  <c:v>44643</c:v>
                </c:pt>
                <c:pt idx="191">
                  <c:v>44644</c:v>
                </c:pt>
                <c:pt idx="192">
                  <c:v>44645</c:v>
                </c:pt>
                <c:pt idx="193">
                  <c:v>44648</c:v>
                </c:pt>
                <c:pt idx="194">
                  <c:v>44649</c:v>
                </c:pt>
                <c:pt idx="195">
                  <c:v>44650</c:v>
                </c:pt>
                <c:pt idx="196">
                  <c:v>44651</c:v>
                </c:pt>
                <c:pt idx="197">
                  <c:v>44652</c:v>
                </c:pt>
                <c:pt idx="198">
                  <c:v>44655</c:v>
                </c:pt>
                <c:pt idx="199">
                  <c:v>44656</c:v>
                </c:pt>
                <c:pt idx="200">
                  <c:v>44657</c:v>
                </c:pt>
                <c:pt idx="201">
                  <c:v>44658</c:v>
                </c:pt>
                <c:pt idx="202">
                  <c:v>44659</c:v>
                </c:pt>
                <c:pt idx="203">
                  <c:v>44662</c:v>
                </c:pt>
                <c:pt idx="204">
                  <c:v>44663</c:v>
                </c:pt>
                <c:pt idx="205">
                  <c:v>44664</c:v>
                </c:pt>
                <c:pt idx="206">
                  <c:v>44665</c:v>
                </c:pt>
                <c:pt idx="207">
                  <c:v>44666</c:v>
                </c:pt>
                <c:pt idx="208">
                  <c:v>44669</c:v>
                </c:pt>
                <c:pt idx="209">
                  <c:v>44670</c:v>
                </c:pt>
                <c:pt idx="210">
                  <c:v>44671</c:v>
                </c:pt>
                <c:pt idx="211">
                  <c:v>44672</c:v>
                </c:pt>
                <c:pt idx="212">
                  <c:v>44673</c:v>
                </c:pt>
                <c:pt idx="213">
                  <c:v>44676</c:v>
                </c:pt>
                <c:pt idx="214">
                  <c:v>44677</c:v>
                </c:pt>
                <c:pt idx="215">
                  <c:v>44678</c:v>
                </c:pt>
                <c:pt idx="216">
                  <c:v>44679</c:v>
                </c:pt>
                <c:pt idx="217">
                  <c:v>44680</c:v>
                </c:pt>
                <c:pt idx="218">
                  <c:v>44683</c:v>
                </c:pt>
                <c:pt idx="219">
                  <c:v>44684</c:v>
                </c:pt>
                <c:pt idx="220">
                  <c:v>44685</c:v>
                </c:pt>
                <c:pt idx="221">
                  <c:v>44686</c:v>
                </c:pt>
                <c:pt idx="222">
                  <c:v>44687</c:v>
                </c:pt>
                <c:pt idx="223">
                  <c:v>44690</c:v>
                </c:pt>
                <c:pt idx="224">
                  <c:v>44691</c:v>
                </c:pt>
                <c:pt idx="225">
                  <c:v>44692</c:v>
                </c:pt>
                <c:pt idx="226">
                  <c:v>44693</c:v>
                </c:pt>
                <c:pt idx="227">
                  <c:v>44694</c:v>
                </c:pt>
                <c:pt idx="228">
                  <c:v>44697</c:v>
                </c:pt>
                <c:pt idx="229">
                  <c:v>44698</c:v>
                </c:pt>
                <c:pt idx="230">
                  <c:v>44699</c:v>
                </c:pt>
                <c:pt idx="231">
                  <c:v>44700</c:v>
                </c:pt>
                <c:pt idx="232">
                  <c:v>44701</c:v>
                </c:pt>
                <c:pt idx="233">
                  <c:v>44704</c:v>
                </c:pt>
                <c:pt idx="234">
                  <c:v>44705</c:v>
                </c:pt>
                <c:pt idx="235">
                  <c:v>44706</c:v>
                </c:pt>
                <c:pt idx="236">
                  <c:v>44707</c:v>
                </c:pt>
                <c:pt idx="237">
                  <c:v>44708</c:v>
                </c:pt>
                <c:pt idx="238">
                  <c:v>44711</c:v>
                </c:pt>
                <c:pt idx="239">
                  <c:v>44712</c:v>
                </c:pt>
                <c:pt idx="240">
                  <c:v>44713</c:v>
                </c:pt>
                <c:pt idx="241">
                  <c:v>44714</c:v>
                </c:pt>
                <c:pt idx="242">
                  <c:v>44715</c:v>
                </c:pt>
                <c:pt idx="243">
                  <c:v>44718</c:v>
                </c:pt>
                <c:pt idx="244">
                  <c:v>44719</c:v>
                </c:pt>
                <c:pt idx="245">
                  <c:v>44720</c:v>
                </c:pt>
                <c:pt idx="246">
                  <c:v>44721</c:v>
                </c:pt>
                <c:pt idx="247">
                  <c:v>44722</c:v>
                </c:pt>
                <c:pt idx="248">
                  <c:v>44725</c:v>
                </c:pt>
                <c:pt idx="249">
                  <c:v>44726</c:v>
                </c:pt>
                <c:pt idx="250">
                  <c:v>44727</c:v>
                </c:pt>
                <c:pt idx="251">
                  <c:v>44728</c:v>
                </c:pt>
                <c:pt idx="252">
                  <c:v>44729</c:v>
                </c:pt>
                <c:pt idx="253">
                  <c:v>44732</c:v>
                </c:pt>
                <c:pt idx="254">
                  <c:v>44733</c:v>
                </c:pt>
                <c:pt idx="255">
                  <c:v>44734</c:v>
                </c:pt>
                <c:pt idx="256">
                  <c:v>44735</c:v>
                </c:pt>
                <c:pt idx="257">
                  <c:v>44736</c:v>
                </c:pt>
                <c:pt idx="258">
                  <c:v>44739</c:v>
                </c:pt>
                <c:pt idx="259">
                  <c:v>44740</c:v>
                </c:pt>
                <c:pt idx="260">
                  <c:v>44741</c:v>
                </c:pt>
                <c:pt idx="261">
                  <c:v>44742</c:v>
                </c:pt>
              </c:numCache>
            </c:numRef>
          </c:cat>
          <c:val>
            <c:numRef>
              <c:f>Sheet1!$D$2:$D$263</c:f>
              <c:numCache>
                <c:formatCode>General</c:formatCode>
                <c:ptCount val="262"/>
                <c:pt idx="2" formatCode="#,##0.000">
                  <c:v>300</c:v>
                </c:pt>
                <c:pt idx="44" formatCode="#,##0.000">
                  <c:v>300</c:v>
                </c:pt>
                <c:pt idx="64" formatCode="#,##0.000">
                  <c:v>300</c:v>
                </c:pt>
                <c:pt idx="68" formatCode="#,##0.000">
                  <c:v>300</c:v>
                </c:pt>
                <c:pt idx="103" formatCode="#,##0.000">
                  <c:v>300</c:v>
                </c:pt>
                <c:pt idx="132" formatCode="#,##0.000">
                  <c:v>300</c:v>
                </c:pt>
                <c:pt idx="139" formatCode="#,##0.000">
                  <c:v>300</c:v>
                </c:pt>
                <c:pt idx="148" formatCode="#,##0.000">
                  <c:v>300</c:v>
                </c:pt>
                <c:pt idx="169" formatCode="#,##0.000">
                  <c:v>300</c:v>
                </c:pt>
                <c:pt idx="181" formatCode="#,##0.000">
                  <c:v>300</c:v>
                </c:pt>
                <c:pt idx="186" formatCode="#,##0.000">
                  <c:v>300</c:v>
                </c:pt>
                <c:pt idx="189" formatCode="#,##0.000">
                  <c:v>300</c:v>
                </c:pt>
                <c:pt idx="206" formatCode="#,##0.000">
                  <c:v>300</c:v>
                </c:pt>
                <c:pt idx="222" formatCode="#,##0.000">
                  <c:v>300</c:v>
                </c:pt>
                <c:pt idx="235" formatCode="#,##0.000">
                  <c:v>300</c:v>
                </c:pt>
                <c:pt idx="245" formatCode="#,##0.000">
                  <c:v>300</c:v>
                </c:pt>
                <c:pt idx="249" formatCode="#,##0.000">
                  <c:v>300</c:v>
                </c:pt>
                <c:pt idx="250" formatCode="#,##0.000">
                  <c:v>300</c:v>
                </c:pt>
              </c:numCache>
            </c:numRef>
          </c:val>
          <c:smooth val="0"/>
          <c:extLst>
            <c:ext xmlns:c16="http://schemas.microsoft.com/office/drawing/2014/chart" uri="{C3380CC4-5D6E-409C-BE32-E72D297353CC}">
              <c16:uniqueId val="{00000002-3F40-48E4-AF01-E3AA9082D114}"/>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ax val="44742"/>
          <c:min val="44377"/>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0"/>
        <c:lblOffset val="100"/>
        <c:baseTimeUnit val="days"/>
        <c:majorUnit val="3"/>
        <c:majorTimeUnit val="months"/>
      </c:dateAx>
      <c:valAx>
        <c:axId val="2079031016"/>
        <c:scaling>
          <c:orientation val="minMax"/>
          <c:max val="400"/>
          <c:min val="30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2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8915470248806288E-2"/>
          <c:y val="0.16941887496060962"/>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4601-4DC2-93D2-83F05F194226}"/>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4601-4DC2-93D2-83F05F194226}"/>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4601-4DC2-93D2-83F05F194226}"/>
              </c:ext>
            </c:extLst>
          </c:dPt>
          <c:dLbls>
            <c:dLbl>
              <c:idx val="0"/>
              <c:layout>
                <c:manualLayout>
                  <c:x val="2.9555208881468554E-2"/>
                  <c:y val="-0.14346854760521635"/>
                </c:manualLayout>
              </c:layout>
              <c:tx>
                <c:rich>
                  <a:bodyPr anchor="t" anchorCtr="0"/>
                  <a:lstStyle/>
                  <a:p>
                    <a:pPr algn="l">
                      <a:defRPr/>
                    </a:pPr>
                    <a:r>
                      <a:rPr lang="en-US" sz="3200" dirty="0">
                        <a:solidFill>
                          <a:schemeClr val="bg2"/>
                        </a:solidFill>
                      </a:rPr>
                      <a:t>60%</a:t>
                    </a:r>
                    <a:r>
                      <a:rPr lang="en-US" sz="900" dirty="0">
                        <a:solidFill>
                          <a:schemeClr val="bg2"/>
                        </a:solidFill>
                      </a:rPr>
                      <a:t> </a:t>
                    </a: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$37.6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1032373671145891"/>
                      <c:h val="0.46119356102059578"/>
                    </c:manualLayout>
                  </c15:layout>
                  <c15:showDataLabelsRange val="0"/>
                </c:ext>
                <c:ext xmlns:c16="http://schemas.microsoft.com/office/drawing/2014/chart" uri="{C3380CC4-5D6E-409C-BE32-E72D297353CC}">
                  <c16:uniqueId val="{00000001-4601-4DC2-93D2-83F05F194226}"/>
                </c:ext>
              </c:extLst>
            </c:dLbl>
            <c:dLbl>
              <c:idx val="1"/>
              <c:delete val="1"/>
              <c:extLst>
                <c:ext xmlns:c15="http://schemas.microsoft.com/office/drawing/2012/chart" uri="{CE6537A1-D6FC-4f65-9D91-7224C49458BB}"/>
                <c:ext xmlns:c16="http://schemas.microsoft.com/office/drawing/2014/chart" uri="{C3380CC4-5D6E-409C-BE32-E72D297353CC}">
                  <c16:uniqueId val="{00000003-4601-4DC2-93D2-83F05F194226}"/>
                </c:ext>
              </c:extLst>
            </c:dLbl>
            <c:dLbl>
              <c:idx val="2"/>
              <c:delete val="1"/>
              <c:extLst>
                <c:ext xmlns:c15="http://schemas.microsoft.com/office/drawing/2012/chart" uri="{CE6537A1-D6FC-4f65-9D91-7224C49458BB}"/>
                <c:ext xmlns:c16="http://schemas.microsoft.com/office/drawing/2014/chart" uri="{C3380CC4-5D6E-409C-BE32-E72D297353CC}">
                  <c16:uniqueId val="{00000005-4601-4DC2-93D2-83F05F194226}"/>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0.59567680510851362</c:v>
                </c:pt>
                <c:pt idx="1">
                  <c:v>0.28628747010169431</c:v>
                </c:pt>
                <c:pt idx="2">
                  <c:v>0.11803572478979203</c:v>
                </c:pt>
              </c:numCache>
            </c:numRef>
          </c:val>
          <c:extLst>
            <c:ext xmlns:c16="http://schemas.microsoft.com/office/drawing/2014/chart" uri="{C3380CC4-5D6E-409C-BE32-E72D297353CC}">
              <c16:uniqueId val="{00000006-4601-4DC2-93D2-83F05F194226}"/>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37.558574272509901</c:v>
                </c:pt>
                <c:pt idx="1">
                  <c:v>18.050978511987999</c:v>
                </c:pt>
                <c:pt idx="2">
                  <c:v>7.4423806639899999</c:v>
                </c:pt>
              </c:numCache>
            </c:numRef>
          </c:val>
          <c:extLst>
            <c:ext xmlns:c16="http://schemas.microsoft.com/office/drawing/2014/chart" uri="{C3380CC4-5D6E-409C-BE32-E72D297353CC}">
              <c16:uniqueId val="{00000007-4601-4DC2-93D2-83F05F194226}"/>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927222264168617"/>
          <c:y val="5.3097018226660728E-2"/>
          <c:w val="0.70868333350855239"/>
          <c:h val="0.90438687622051483"/>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7E8-46E3-B9C4-2B59135E4A67}"/>
                </c:ext>
              </c:extLst>
            </c:dLbl>
            <c:dLbl>
              <c:idx val="1"/>
              <c:numFmt formatCode="#,##0.00;[Red]\-#,##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17E8-46E3-B9C4-2B59135E4A67}"/>
                </c:ext>
              </c:extLst>
            </c:dLbl>
            <c:dLbl>
              <c:idx val="2"/>
              <c:numFmt formatCode="#,##0.00;[Red]\-#,##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17E8-46E3-B9C4-2B59135E4A67}"/>
                </c:ext>
              </c:extLst>
            </c:dLbl>
            <c:dLbl>
              <c:idx val="3"/>
              <c:numFmt formatCode="#,##0.00;[Red]\-#,##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17E8-46E3-B9C4-2B59135E4A67}"/>
                </c:ext>
              </c:extLst>
            </c:dLbl>
            <c:dLbl>
              <c:idx val="4"/>
              <c:numFmt formatCode="#,##0.00;[Red]\-#,##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17E8-46E3-B9C4-2B59135E4A67}"/>
                </c:ext>
              </c:extLst>
            </c:dLbl>
            <c:dLbl>
              <c:idx val="5"/>
              <c:numFmt formatCode="#,##0.00;[Red]\-#,##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17E8-46E3-B9C4-2B59135E4A67}"/>
                </c:ext>
              </c:extLst>
            </c:dLbl>
            <c:dLbl>
              <c:idx val="6"/>
              <c:numFmt formatCode="#,##0.00;[Red]\-#,##0.00;;" sourceLinked="0"/>
              <c:spPr>
                <a:ln>
                  <a:noFill/>
                </a:ln>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17E8-46E3-B9C4-2B59135E4A67}"/>
                </c:ext>
              </c:extLst>
            </c:dLbl>
            <c:dLbl>
              <c:idx val="7"/>
              <c:numFmt formatCode="#,##0.00;[Red]\-#,##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17E8-46E3-B9C4-2B59135E4A67}"/>
                </c:ext>
              </c:extLst>
            </c:dLbl>
            <c:dLbl>
              <c:idx val="8"/>
              <c:numFmt formatCode="#,##0.00;[Red]\-#,##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17E8-46E3-B9C4-2B59135E4A67}"/>
                </c:ext>
              </c:extLst>
            </c:dLbl>
            <c:dLbl>
              <c:idx val="9"/>
              <c:numFmt formatCode="#,##0.00;[Red]\-#,##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17E8-46E3-B9C4-2B59135E4A67}"/>
                </c:ext>
              </c:extLst>
            </c:dLbl>
            <c:dLbl>
              <c:idx val="10"/>
              <c:numFmt formatCode="#,##0.00;[Red]\-#,##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17E8-46E3-B9C4-2B59135E4A67}"/>
                </c:ext>
              </c:extLst>
            </c:dLbl>
            <c:dLbl>
              <c:idx val="12"/>
              <c:numFmt formatCode="#,##0.00;[Red]\-#,##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17E8-46E3-B9C4-2B59135E4A67}"/>
                </c:ext>
              </c:extLst>
            </c:dLbl>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Value</c:v>
                </c:pt>
                <c:pt idx="1">
                  <c:v>Small Value</c:v>
                </c:pt>
                <c:pt idx="2">
                  <c:v>Large Cap</c:v>
                </c:pt>
                <c:pt idx="3">
                  <c:v>Marketwide</c:v>
                </c:pt>
                <c:pt idx="4">
                  <c:v>Small Cap</c:v>
                </c:pt>
                <c:pt idx="5">
                  <c:v>Small Growth</c:v>
                </c:pt>
                <c:pt idx="6">
                  <c:v>Large Growth</c:v>
                </c:pt>
              </c:strCache>
            </c:strRef>
          </c:cat>
          <c:val>
            <c:numRef>
              <c:f>Sheet1!$B$2:$B$8</c:f>
              <c:numCache>
                <c:formatCode>0.00</c:formatCode>
                <c:ptCount val="7"/>
                <c:pt idx="0">
                  <c:v>-12.21</c:v>
                </c:pt>
                <c:pt idx="1">
                  <c:v>-15.28</c:v>
                </c:pt>
                <c:pt idx="2">
                  <c:v>-16.670000000000002</c:v>
                </c:pt>
                <c:pt idx="3">
                  <c:v>-16.7</c:v>
                </c:pt>
                <c:pt idx="4">
                  <c:v>-17.2</c:v>
                </c:pt>
                <c:pt idx="5">
                  <c:v>-19.25</c:v>
                </c:pt>
                <c:pt idx="6">
                  <c:v>-20.92</c:v>
                </c:pt>
              </c:numCache>
            </c:numRef>
          </c:val>
          <c:extLst>
            <c:ext xmlns:c16="http://schemas.microsoft.com/office/drawing/2014/chart" uri="{C3380CC4-5D6E-409C-BE32-E72D297353CC}">
              <c16:uniqueId val="{0000000C-17E8-46E3-B9C4-2B59135E4A67}"/>
            </c:ext>
          </c:extLst>
        </c:ser>
        <c:ser>
          <c:idx val="1"/>
          <c:order val="1"/>
          <c:tx>
            <c:strRef>
              <c:f>Sheet1!$C$1</c:f>
              <c:strCache>
                <c:ptCount val="1"/>
                <c:pt idx="0">
                  <c:v>positive</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Value</c:v>
                </c:pt>
                <c:pt idx="1">
                  <c:v>Small Value</c:v>
                </c:pt>
                <c:pt idx="2">
                  <c:v>Large Cap</c:v>
                </c:pt>
                <c:pt idx="3">
                  <c:v>Marketwide</c:v>
                </c:pt>
                <c:pt idx="4">
                  <c:v>Small Cap</c:v>
                </c:pt>
                <c:pt idx="5">
                  <c:v>Small Growth</c:v>
                </c:pt>
                <c:pt idx="6">
                  <c:v>Large Growth</c:v>
                </c:pt>
              </c:strCache>
            </c:strRef>
          </c:cat>
          <c:val>
            <c:numRef>
              <c:f>Sheet1!$C$2:$C$8</c:f>
              <c:numCache>
                <c:formatCode>General</c:formatCode>
                <c:ptCount val="7"/>
              </c:numCache>
            </c:numRef>
          </c:val>
          <c:extLst>
            <c:ext xmlns:c16="http://schemas.microsoft.com/office/drawing/2014/chart" uri="{C3380CC4-5D6E-409C-BE32-E72D297353CC}">
              <c16:uniqueId val="{0000000D-17E8-46E3-B9C4-2B59135E4A67}"/>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0"/>
          <c:min val="-25"/>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0681485450999672"/>
          <c:y val="0.10644203101903275"/>
          <c:w val="0.37807622825384374"/>
          <c:h val="0.76665596813068571"/>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4A11-435D-B5A0-0CF6449C18A7}"/>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4A11-435D-B5A0-0CF6449C18A7}"/>
              </c:ext>
            </c:extLst>
          </c:dPt>
          <c:dPt>
            <c:idx val="2"/>
            <c:bubble3D val="0"/>
            <c:extLst>
              <c:ext xmlns:c16="http://schemas.microsoft.com/office/drawing/2014/chart" uri="{C3380CC4-5D6E-409C-BE32-E72D297353CC}">
                <c16:uniqueId val="{00000004-4A11-435D-B5A0-0CF6449C18A7}"/>
              </c:ext>
            </c:extLst>
          </c:dPt>
          <c:dLbls>
            <c:dLbl>
              <c:idx val="0"/>
              <c:delete val="1"/>
              <c:extLst>
                <c:ext xmlns:c15="http://schemas.microsoft.com/office/drawing/2012/chart" uri="{CE6537A1-D6FC-4f65-9D91-7224C49458BB}"/>
                <c:ext xmlns:c16="http://schemas.microsoft.com/office/drawing/2014/chart" uri="{C3380CC4-5D6E-409C-BE32-E72D297353CC}">
                  <c16:uniqueId val="{00000001-4A11-435D-B5A0-0CF6449C18A7}"/>
                </c:ext>
              </c:extLst>
            </c:dLbl>
            <c:dLbl>
              <c:idx val="1"/>
              <c:layout>
                <c:manualLayout>
                  <c:x val="1.5517736687126055E-2"/>
                  <c:y val="-0.15038892819153851"/>
                </c:manualLayout>
              </c:layout>
              <c:tx>
                <c:rich>
                  <a:bodyPr/>
                  <a:lstStyle/>
                  <a:p>
                    <a:pPr algn="l">
                      <a:defRPr/>
                    </a:pPr>
                    <a:r>
                      <a:rPr lang="en-US" sz="3200" dirty="0">
                        <a:solidFill>
                          <a:schemeClr val="accent4"/>
                        </a:solidFill>
                      </a:rPr>
                      <a:t>29%</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$18.1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4A11-435D-B5A0-0CF6449C18A7}"/>
                </c:ext>
              </c:extLst>
            </c:dLbl>
            <c:dLbl>
              <c:idx val="2"/>
              <c:delete val="1"/>
              <c:extLst>
                <c:ext xmlns:c15="http://schemas.microsoft.com/office/drawing/2012/chart" uri="{CE6537A1-D6FC-4f65-9D91-7224C49458BB}"/>
                <c:ext xmlns:c16="http://schemas.microsoft.com/office/drawing/2014/chart" uri="{C3380CC4-5D6E-409C-BE32-E72D297353CC}">
                  <c16:uniqueId val="{00000004-4A11-435D-B5A0-0CF6449C18A7}"/>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0.59567680510851362</c:v>
                </c:pt>
                <c:pt idx="1">
                  <c:v>0.28628747010169431</c:v>
                </c:pt>
                <c:pt idx="2">
                  <c:v>0.11803572478979203</c:v>
                </c:pt>
              </c:numCache>
            </c:numRef>
          </c:val>
          <c:extLst>
            <c:ext xmlns:c16="http://schemas.microsoft.com/office/drawing/2014/chart" uri="{C3380CC4-5D6E-409C-BE32-E72D297353CC}">
              <c16:uniqueId val="{00000005-4A11-435D-B5A0-0CF6449C18A7}"/>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044496625874061"/>
          <c:y val="0.15287661709403791"/>
          <c:w val="0.76419279130477891"/>
          <c:h val="0.75571611556669782"/>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dLbl>
              <c:idx val="1"/>
              <c:layout>
                <c:manualLayout>
                  <c:x val="-3.0709926737756475E-3"/>
                  <c:y val="3.80313743670216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C69-440B-89A5-378EF7A73118}"/>
                </c:ext>
              </c:extLst>
            </c:dLbl>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Value</c:v>
                </c:pt>
                <c:pt idx="1">
                  <c:v>Large Cap</c:v>
                </c:pt>
                <c:pt idx="2">
                  <c:v>Growth</c:v>
                </c:pt>
                <c:pt idx="3">
                  <c:v>Small Cap</c:v>
                </c:pt>
              </c:strCache>
            </c:strRef>
          </c:cat>
          <c:val>
            <c:numRef>
              <c:f>Sheet1!$B$3:$B$6</c:f>
              <c:numCache>
                <c:formatCode>#,##0.00;\-#,##0.00</c:formatCode>
                <c:ptCount val="4"/>
                <c:pt idx="0">
                  <c:v>-5.86</c:v>
                </c:pt>
                <c:pt idx="1">
                  <c:v>-8.4499999999999993</c:v>
                </c:pt>
                <c:pt idx="2">
                  <c:v>-11.37</c:v>
                </c:pt>
                <c:pt idx="3">
                  <c:v>-11.28</c:v>
                </c:pt>
              </c:numCache>
            </c:numRef>
          </c:val>
          <c:extLst>
            <c:ext xmlns:c16="http://schemas.microsoft.com/office/drawing/2014/chart" uri="{C3380CC4-5D6E-409C-BE32-E72D297353CC}">
              <c16:uniqueId val="{00000003-DC69-440B-89A5-378EF7A73118}"/>
            </c:ext>
          </c:extLst>
        </c:ser>
        <c:ser>
          <c:idx val="3"/>
          <c:order val="1"/>
          <c:tx>
            <c:strRef>
              <c:f>Sheet1!$C$2</c:f>
              <c:strCache>
                <c:ptCount val="1"/>
                <c:pt idx="0">
                  <c:v>US currency</c:v>
                </c:pt>
              </c:strCache>
            </c:strRef>
          </c:tx>
          <c:spPr>
            <a:solidFill>
              <a:schemeClr val="bg1">
                <a:lumMod val="65000"/>
              </a:schemeClr>
            </a:solidFill>
          </c:spPr>
          <c:invertIfNegative val="0"/>
          <c:dLbls>
            <c:dLbl>
              <c:idx val="1"/>
              <c:layout>
                <c:manualLayout>
                  <c:x val="-2.0187925695471379E-3"/>
                  <c:y val="-4.82884360281858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C69-440B-89A5-378EF7A73118}"/>
                </c:ext>
              </c:extLst>
            </c:dLbl>
            <c:numFmt formatCode="0.00;\-0.00;;" sourceLinked="0"/>
            <c:spPr>
              <a:noFill/>
              <a:ln>
                <a:noFill/>
              </a:ln>
              <a:effectLst/>
            </c:spPr>
            <c:txPr>
              <a:bodyPr/>
              <a:lstStyle/>
              <a:p>
                <a:pPr>
                  <a:defRPr>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-12.36</c:v>
                </c:pt>
                <c:pt idx="1">
                  <c:v>-14.66</c:v>
                </c:pt>
                <c:pt idx="2">
                  <c:v>-17.25</c:v>
                </c:pt>
                <c:pt idx="3">
                  <c:v>-17.940000000000001</c:v>
                </c:pt>
              </c:numCache>
            </c:numRef>
          </c:val>
          <c:extLst>
            <c:ext xmlns:c16="http://schemas.microsoft.com/office/drawing/2014/chart" uri="{C3380CC4-5D6E-409C-BE32-E72D297353CC}">
              <c16:uniqueId val="{00000007-DC69-440B-89A5-378EF7A73118}"/>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0"/>
          <c:min val="-21"/>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51399648621753291"/>
          <c:y val="1.9319938176197836E-2"/>
          <c:w val="0.47051433504750134"/>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486993032215278"/>
          <c:y val="0.10970556990212132"/>
          <c:w val="0.39377335138664876"/>
          <c:h val="0.76783973238061798"/>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32AE-44A8-94D9-6FC481904814}"/>
              </c:ext>
            </c:extLst>
          </c:dPt>
          <c:dPt>
            <c:idx val="1"/>
            <c:bubble3D val="0"/>
            <c:extLst>
              <c:ext xmlns:c16="http://schemas.microsoft.com/office/drawing/2014/chart" uri="{C3380CC4-5D6E-409C-BE32-E72D297353CC}">
                <c16:uniqueId val="{00000001-32AE-44A8-94D9-6FC481904814}"/>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32AE-44A8-94D9-6FC481904814}"/>
              </c:ext>
            </c:extLst>
          </c:dPt>
          <c:dLbls>
            <c:dLbl>
              <c:idx val="0"/>
              <c:delete val="1"/>
              <c:extLst>
                <c:ext xmlns:c15="http://schemas.microsoft.com/office/drawing/2012/chart" uri="{CE6537A1-D6FC-4f65-9D91-7224C49458BB}"/>
                <c:ext xmlns:c16="http://schemas.microsoft.com/office/drawing/2014/chart" uri="{C3380CC4-5D6E-409C-BE32-E72D297353CC}">
                  <c16:uniqueId val="{00000000-32AE-44A8-94D9-6FC481904814}"/>
                </c:ext>
              </c:extLst>
            </c:dLbl>
            <c:dLbl>
              <c:idx val="1"/>
              <c:delete val="1"/>
              <c:extLst>
                <c:ext xmlns:c15="http://schemas.microsoft.com/office/drawing/2012/chart" uri="{CE6537A1-D6FC-4f65-9D91-7224C49458BB}"/>
                <c:ext xmlns:c16="http://schemas.microsoft.com/office/drawing/2014/chart" uri="{C3380CC4-5D6E-409C-BE32-E72D297353CC}">
                  <c16:uniqueId val="{00000001-32AE-44A8-94D9-6FC481904814}"/>
                </c:ext>
              </c:extLst>
            </c:dLbl>
            <c:dLbl>
              <c:idx val="2"/>
              <c:layout>
                <c:manualLayout>
                  <c:x val="-0.11236472738960403"/>
                  <c:y val="0.12491683686867626"/>
                </c:manualLayout>
              </c:layout>
              <c:tx>
                <c:rich>
                  <a:bodyPr anchor="t" anchorCtr="0"/>
                  <a:lstStyle/>
                  <a:p>
                    <a:pPr algn="l">
                      <a:defRPr/>
                    </a:pPr>
                    <a:r>
                      <a:rPr lang="en-US" sz="3200" b="0" dirty="0">
                        <a:solidFill>
                          <a:schemeClr val="accent5"/>
                        </a:solidFill>
                      </a:rPr>
                      <a:t>12%</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$7.4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0659678036280186"/>
                      <c:h val="0.75983168292684311"/>
                    </c:manualLayout>
                  </c15:layout>
                  <c15:showDataLabelsRange val="0"/>
                </c:ext>
                <c:ext xmlns:c16="http://schemas.microsoft.com/office/drawing/2014/chart" uri="{C3380CC4-5D6E-409C-BE32-E72D297353CC}">
                  <c16:uniqueId val="{00000003-32AE-44A8-94D9-6FC481904814}"/>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0.59567680510851362</c:v>
                </c:pt>
                <c:pt idx="1">
                  <c:v>0.28628747010169431</c:v>
                </c:pt>
                <c:pt idx="2">
                  <c:v>0.11803572478979203</c:v>
                </c:pt>
              </c:numCache>
            </c:numRef>
          </c:val>
          <c:extLst>
            <c:ext xmlns:c16="http://schemas.microsoft.com/office/drawing/2014/chart" uri="{C3380CC4-5D6E-409C-BE32-E72D297353CC}">
              <c16:uniqueId val="{00000004-32AE-44A8-94D9-6FC481904814}"/>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0.10555</cdr:x>
      <cdr:y>0.82057</cdr:y>
    </cdr:from>
    <cdr:to>
      <cdr:x>0.14096</cdr:x>
      <cdr:y>0.87787</cdr:y>
    </cdr:to>
    <cdr:sp macro="" textlink="">
      <cdr:nvSpPr>
        <cdr:cNvPr id="6" name="TextBox 16"/>
        <cdr:cNvSpPr txBox="1"/>
      </cdr:nvSpPr>
      <cdr:spPr>
        <a:xfrm xmlns:a="http://schemas.openxmlformats.org/drawingml/2006/main">
          <a:off x="420346" y="1983232"/>
          <a:ext cx="141064"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1Y</a:t>
          </a:r>
        </a:p>
      </cdr:txBody>
    </cdr:sp>
  </cdr:relSizeAnchor>
  <cdr:relSizeAnchor xmlns:cdr="http://schemas.openxmlformats.org/drawingml/2006/chartDrawing">
    <cdr:from>
      <cdr:x>0.18021</cdr:x>
      <cdr:y>0.82057</cdr:y>
    </cdr:from>
    <cdr:to>
      <cdr:x>0.21563</cdr:x>
      <cdr:y>0.87787</cdr:y>
    </cdr:to>
    <cdr:sp macro="" textlink="">
      <cdr:nvSpPr>
        <cdr:cNvPr id="7" name="TextBox 22"/>
        <cdr:cNvSpPr txBox="1"/>
      </cdr:nvSpPr>
      <cdr:spPr>
        <a:xfrm xmlns:a="http://schemas.openxmlformats.org/drawingml/2006/main">
          <a:off x="717728" y="1983232"/>
          <a:ext cx="141064"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5Y</a:t>
          </a:r>
        </a:p>
      </cdr:txBody>
    </cdr:sp>
  </cdr:relSizeAnchor>
  <cdr:relSizeAnchor xmlns:cdr="http://schemas.openxmlformats.org/drawingml/2006/chartDrawing">
    <cdr:from>
      <cdr:x>0.2996</cdr:x>
      <cdr:y>0.82057</cdr:y>
    </cdr:from>
    <cdr:to>
      <cdr:x>0.35112</cdr:x>
      <cdr:y>0.87787</cdr:y>
    </cdr:to>
    <cdr:sp macro="" textlink="">
      <cdr:nvSpPr>
        <cdr:cNvPr id="8" name="TextBox 24"/>
        <cdr:cNvSpPr txBox="1"/>
      </cdr:nvSpPr>
      <cdr:spPr>
        <a:xfrm xmlns:a="http://schemas.openxmlformats.org/drawingml/2006/main">
          <a:off x="1193193" y="1983232"/>
          <a:ext cx="205184"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10Y</a:t>
          </a:r>
        </a:p>
      </cdr:txBody>
    </cdr:sp>
  </cdr:relSizeAnchor>
  <cdr:relSizeAnchor xmlns:cdr="http://schemas.openxmlformats.org/drawingml/2006/chartDrawing">
    <cdr:from>
      <cdr:x>0.75289</cdr:x>
      <cdr:y>0.82057</cdr:y>
    </cdr:from>
    <cdr:to>
      <cdr:x>0.82243</cdr:x>
      <cdr:y>0.87787</cdr:y>
    </cdr:to>
    <cdr:sp macro="" textlink="">
      <cdr:nvSpPr>
        <cdr:cNvPr id="9" name="TextBox 25"/>
        <cdr:cNvSpPr txBox="1"/>
      </cdr:nvSpPr>
      <cdr:spPr>
        <a:xfrm xmlns:a="http://schemas.openxmlformats.org/drawingml/2006/main">
          <a:off x="2998468" y="1983232"/>
          <a:ext cx="276959"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479FEA-9F49-45EC-AF32-861AF283ACD3}"/>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598F02F-E1C2-41A2-9BEE-BCD2986DC751}"/>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8D1D580A-36D8-439C-B10B-B8C5BF4522CB}" type="datetimeFigureOut">
              <a:rPr lang="en-US" smtClean="0"/>
              <a:t>7/16/2022</a:t>
            </a:fld>
            <a:endParaRPr lang="en-US"/>
          </a:p>
        </p:txBody>
      </p:sp>
      <p:sp>
        <p:nvSpPr>
          <p:cNvPr id="4" name="Footer Placeholder 3">
            <a:extLst>
              <a:ext uri="{FF2B5EF4-FFF2-40B4-BE49-F238E27FC236}">
                <a16:creationId xmlns:a16="http://schemas.microsoft.com/office/drawing/2014/main" id="{5AE3DE42-8A3E-4DD7-9F08-623EA8F25A27}"/>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39795A-A822-4C69-A845-DD1C9969CBE8}"/>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F3B3811-51EB-4933-B74E-B77D0E869CA8}" type="slidenum">
              <a:rPr lang="en-US" smtClean="0"/>
              <a:t>‹#›</a:t>
            </a:fld>
            <a:endParaRPr lang="en-US"/>
          </a:p>
        </p:txBody>
      </p:sp>
    </p:spTree>
    <p:extLst>
      <p:ext uri="{BB962C8B-B14F-4D97-AF65-F5344CB8AC3E}">
        <p14:creationId xmlns:p14="http://schemas.microsoft.com/office/powerpoint/2010/main" val="2937852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8"/>
            <a:ext cx="3043344" cy="465456"/>
          </a:xfrm>
          <a:prstGeom prst="rect">
            <a:avLst/>
          </a:prstGeom>
        </p:spPr>
        <p:txBody>
          <a:bodyPr vert="horz" lIns="92802" tIns="46406" rIns="92802" bIns="46406" rtlCol="0"/>
          <a:lstStyle>
            <a:lvl1pPr algn="l">
              <a:defRPr sz="1100"/>
            </a:lvl1pPr>
          </a:lstStyle>
          <a:p>
            <a:endParaRPr lang="en-US" dirty="0"/>
          </a:p>
        </p:txBody>
      </p:sp>
      <p:sp>
        <p:nvSpPr>
          <p:cNvPr id="3" name="Date Placeholder 2"/>
          <p:cNvSpPr>
            <a:spLocks noGrp="1"/>
          </p:cNvSpPr>
          <p:nvPr>
            <p:ph type="dt" idx="1"/>
          </p:nvPr>
        </p:nvSpPr>
        <p:spPr>
          <a:xfrm>
            <a:off x="3978137" y="8"/>
            <a:ext cx="3043344" cy="465456"/>
          </a:xfrm>
          <a:prstGeom prst="rect">
            <a:avLst/>
          </a:prstGeom>
        </p:spPr>
        <p:txBody>
          <a:bodyPr vert="horz" lIns="92802" tIns="46406" rIns="92802" bIns="46406" rtlCol="0"/>
          <a:lstStyle>
            <a:lvl1pPr algn="r">
              <a:defRPr sz="1100"/>
            </a:lvl1pPr>
          </a:lstStyle>
          <a:p>
            <a:fld id="{86CEC522-08D6-41D7-BD17-4A764ED892E3}" type="datetimeFigureOut">
              <a:rPr lang="en-US" smtClean="0"/>
              <a:pPr/>
              <a:t>7/16/2022</a:t>
            </a:fld>
            <a:endParaRPr lang="en-US" dirty="0"/>
          </a:p>
        </p:txBody>
      </p:sp>
      <p:sp>
        <p:nvSpPr>
          <p:cNvPr id="4" name="Slide Image Placeholder 3"/>
          <p:cNvSpPr>
            <a:spLocks noGrp="1" noRot="1" noChangeAspect="1"/>
          </p:cNvSpPr>
          <p:nvPr>
            <p:ph type="sldImg" idx="2"/>
          </p:nvPr>
        </p:nvSpPr>
        <p:spPr>
          <a:xfrm>
            <a:off x="2163763" y="696913"/>
            <a:ext cx="2697162" cy="3490912"/>
          </a:xfrm>
          <a:prstGeom prst="rect">
            <a:avLst/>
          </a:prstGeom>
          <a:noFill/>
          <a:ln w="12700">
            <a:solidFill>
              <a:prstClr val="black"/>
            </a:solidFill>
          </a:ln>
        </p:spPr>
        <p:txBody>
          <a:bodyPr vert="horz" lIns="92802" tIns="46406" rIns="92802" bIns="46406" rtlCol="0" anchor="ctr"/>
          <a:lstStyle/>
          <a:p>
            <a:endParaRPr lang="en-US" dirty="0"/>
          </a:p>
        </p:txBody>
      </p:sp>
      <p:sp>
        <p:nvSpPr>
          <p:cNvPr id="5" name="Notes Placeholder 4"/>
          <p:cNvSpPr>
            <a:spLocks noGrp="1"/>
          </p:cNvSpPr>
          <p:nvPr>
            <p:ph type="body" sz="quarter" idx="3"/>
          </p:nvPr>
        </p:nvSpPr>
        <p:spPr>
          <a:xfrm>
            <a:off x="702311" y="4421834"/>
            <a:ext cx="5618480" cy="4189096"/>
          </a:xfrm>
          <a:prstGeom prst="rect">
            <a:avLst/>
          </a:prstGeom>
        </p:spPr>
        <p:txBody>
          <a:bodyPr vert="horz" lIns="92802" tIns="46406" rIns="92802" bIns="464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42039"/>
            <a:ext cx="3043344" cy="465456"/>
          </a:xfrm>
          <a:prstGeom prst="rect">
            <a:avLst/>
          </a:prstGeom>
        </p:spPr>
        <p:txBody>
          <a:bodyPr vert="horz" lIns="92802" tIns="46406" rIns="92802" bIns="4640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802" tIns="46406" rIns="92802" bIns="46406"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ct val="0"/>
              </a:spcBef>
              <a:spcAft>
                <a:spcPct val="0"/>
              </a:spcAft>
              <a:buClrTx/>
              <a:buSzTx/>
              <a:buFontTx/>
              <a:buNone/>
              <a:tabLst/>
              <a:defRPr/>
            </a:pPr>
            <a:fld id="{37AB79C2-8ECC-418E-93C1-0C5021575BE9}" type="slidenum">
              <a:rPr kumimoji="0" lang="en-US" sz="11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1018228" rtl="0" eaLnBrk="1" fontAlgn="auto" latinLnBrk="0" hangingPunct="1">
                <a:lnSpc>
                  <a:spcPct val="100000"/>
                </a:lnSpc>
                <a:spcBef>
                  <a:spcPct val="0"/>
                </a:spcBef>
                <a:spcAft>
                  <a:spcPct val="0"/>
                </a:spcAft>
                <a:buClrTx/>
                <a:buSzTx/>
                <a:buFontTx/>
                <a:buNone/>
                <a:tabLst/>
                <a:defRPr/>
              </a:pPr>
              <a:t>3</a:t>
            </a:fld>
            <a:endParaRPr kumimoji="0" lang="en-US" sz="11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8752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5</a:t>
            </a:fld>
            <a:endParaRPr lang="en-US" dirty="0"/>
          </a:p>
        </p:txBody>
      </p:sp>
    </p:spTree>
    <p:extLst>
      <p:ext uri="{BB962C8B-B14F-4D97-AF65-F5344CB8AC3E}">
        <p14:creationId xmlns:p14="http://schemas.microsoft.com/office/powerpoint/2010/main" val="309586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6</a:t>
            </a:fld>
            <a:endParaRPr lang="en-US" dirty="0"/>
          </a:p>
        </p:txBody>
      </p:sp>
    </p:spTree>
    <p:extLst>
      <p:ext uri="{BB962C8B-B14F-4D97-AF65-F5344CB8AC3E}">
        <p14:creationId xmlns:p14="http://schemas.microsoft.com/office/powerpoint/2010/main" val="123035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7</a:t>
            </a:fld>
            <a:endParaRPr lang="en-US" dirty="0"/>
          </a:p>
        </p:txBody>
      </p:sp>
    </p:spTree>
    <p:extLst>
      <p:ext uri="{BB962C8B-B14F-4D97-AF65-F5344CB8AC3E}">
        <p14:creationId xmlns:p14="http://schemas.microsoft.com/office/powerpoint/2010/main" val="1582381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8</a:t>
            </a:fld>
            <a:endParaRPr lang="en-US" dirty="0"/>
          </a:p>
        </p:txBody>
      </p:sp>
    </p:spTree>
    <p:extLst>
      <p:ext uri="{BB962C8B-B14F-4D97-AF65-F5344CB8AC3E}">
        <p14:creationId xmlns:p14="http://schemas.microsoft.com/office/powerpoint/2010/main" val="3878307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150235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25173" y="6774302"/>
            <a:ext cx="3770399" cy="2437080"/>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3525169" y="8767143"/>
            <a:ext cx="3723294" cy="497580"/>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7772400" cy="64373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p>
        </p:txBody>
      </p:sp>
      <p:sp>
        <p:nvSpPr>
          <p:cNvPr id="12" name="Text Placeholder 11"/>
          <p:cNvSpPr>
            <a:spLocks noGrp="1"/>
          </p:cNvSpPr>
          <p:nvPr>
            <p:ph type="body" sz="quarter" idx="11" hasCustomPrompt="1"/>
          </p:nvPr>
        </p:nvSpPr>
        <p:spPr>
          <a:xfrm>
            <a:off x="3525169" y="9230537"/>
            <a:ext cx="3723294" cy="591671"/>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375371" y="8838387"/>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7042"/>
            <a:ext cx="2661066" cy="6222814"/>
          </a:xfrm>
        </p:spPr>
        <p:txBody>
          <a:bodyPr lIns="91388" rIns="0">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3304348" y="2651760"/>
            <a:ext cx="0" cy="586162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9" hasCustomPrompt="1"/>
          </p:nvPr>
        </p:nvSpPr>
        <p:spPr>
          <a:xfrm>
            <a:off x="3514730" y="2554025"/>
            <a:ext cx="3724275" cy="6562725"/>
          </a:xfrm>
        </p:spPr>
        <p:txBody>
          <a:bodyPr lIns="0" rIns="0"/>
          <a:lstStyle>
            <a:lvl1pPr>
              <a:defRPr/>
            </a:lvl1pPr>
            <a:lvl2pPr marL="0" indent="0">
              <a:spcBef>
                <a:spcPts val="1200"/>
              </a:spcBef>
              <a:buNone/>
              <a:defRPr sz="1400">
                <a:solidFill>
                  <a:schemeClr val="bg1">
                    <a:lumMod val="50000"/>
                  </a:schemeClr>
                </a:solidFill>
              </a:defRPr>
            </a:lvl2pPr>
          </a:lstStyle>
          <a:p>
            <a:pPr lvl="0"/>
            <a:r>
              <a:rPr lang="en-US" dirty="0"/>
              <a:t>Click to edit Overview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4477"/>
            <a:ext cx="2661066" cy="6222814"/>
          </a:xfrm>
        </p:spPr>
        <p:txBody>
          <a:bodyPr lIns="91388" tIns="54833" rIns="0" bIns="54833">
            <a:noAutofit/>
          </a:bodyPr>
          <a:lstStyle>
            <a:lvl1pPr marL="0" indent="0">
              <a:lnSpc>
                <a:spcPts val="1349"/>
              </a:lnSpc>
              <a:spcBef>
                <a:spcPts val="1200"/>
              </a:spcBef>
              <a:buFontTx/>
              <a:buNone/>
              <a:defRPr sz="1100" baseline="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903157370"/>
      </p:ext>
    </p:extLst>
  </p:cSld>
  <p:clrMapOvr>
    <a:masterClrMapping/>
  </p:clrMapOvr>
  <p:extLst>
    <p:ext uri="{DCECCB84-F9BA-43D5-87BE-67443E8EF086}">
      <p15:sldGuideLst xmlns:p15="http://schemas.microsoft.com/office/powerpoint/2012/main">
        <p15:guide id="1" pos="336" userDrawn="1">
          <p15:clr>
            <a:srgbClr val="FBAE40"/>
          </p15:clr>
        </p15:guide>
        <p15:guide id="3" pos="46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299"/>
            <a:ext cx="6995160" cy="719060"/>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797" y="2599612"/>
            <a:ext cx="6809203" cy="6222814"/>
          </a:xfrm>
        </p:spPr>
        <p:txBody>
          <a:bodyPr lIns="91388" tIns="54833" rIns="0" bIns="54833">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401501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hasCustomPrompt="1"/>
          </p:nvPr>
        </p:nvSpPr>
        <p:spPr>
          <a:xfrm>
            <a:off x="431288" y="2598723"/>
            <a:ext cx="6807717" cy="6284670"/>
          </a:xfrm>
        </p:spPr>
        <p:txBody>
          <a:bodyPr lIns="91388" rIns="0" numCol="2" spcCol="365546">
            <a:noAutofit/>
          </a:bodyPr>
          <a:lstStyle>
            <a:lvl1pPr>
              <a:lnSpc>
                <a:spcPct val="110000"/>
              </a:lnSpc>
              <a:spcBef>
                <a:spcPts val="0"/>
              </a:spcBef>
              <a:spcAft>
                <a:spcPts val="900"/>
              </a:spcAft>
              <a:defRPr sz="900" b="0" baseline="0">
                <a:solidFill>
                  <a:schemeClr val="tx1"/>
                </a:solidFill>
              </a:defRPr>
            </a:lvl1pPr>
            <a:lvl2pPr marL="0" indent="0">
              <a:lnSpc>
                <a:spcPct val="110000"/>
              </a:lnSpc>
              <a:spcBef>
                <a:spcPts val="900"/>
              </a:spcBef>
              <a:spcAft>
                <a:spcPts val="300"/>
              </a:spcAft>
              <a:buFontTx/>
              <a:buNone/>
              <a:defRPr sz="1000" cap="all" baseline="0">
                <a:solidFill>
                  <a:schemeClr val="tx2"/>
                </a:solidFill>
              </a:defRPr>
            </a:lvl2pPr>
            <a:lvl3pPr marL="0" indent="0">
              <a:lnSpc>
                <a:spcPct val="130000"/>
              </a:lnSpc>
              <a:spcBef>
                <a:spcPts val="0"/>
              </a:spcBef>
              <a:spcAft>
                <a:spcPts val="1200"/>
              </a:spcAft>
              <a:buClr>
                <a:schemeClr val="tx2"/>
              </a:buClr>
              <a:buFontTx/>
              <a:buNone/>
              <a:defRPr sz="1200">
                <a:solidFill>
                  <a:schemeClr val="tx2"/>
                </a:solidFill>
              </a:defRPr>
            </a:lvl3pPr>
            <a:lvl4pPr marL="0" indent="0">
              <a:lnSpc>
                <a:spcPct val="110000"/>
              </a:lnSpc>
              <a:spcBef>
                <a:spcPts val="0"/>
              </a:spcBef>
              <a:spcAft>
                <a:spcPts val="300"/>
              </a:spcAft>
              <a:buNone/>
              <a:defRPr sz="900">
                <a:solidFill>
                  <a:schemeClr val="tx2"/>
                </a:solidFill>
              </a:defRPr>
            </a:lvl4pPr>
            <a:lvl5pPr>
              <a:lnSpc>
                <a:spcPct val="110000"/>
              </a:lnSpc>
              <a:spcBef>
                <a:spcPts val="0"/>
              </a:spcBef>
              <a:defRPr sz="1100"/>
            </a:lvl5pPr>
          </a:lstStyle>
          <a:p>
            <a:pPr lvl="0"/>
            <a:r>
              <a:rPr lang="en-US" dirty="0"/>
              <a:t>Click to edit Master text styles body</a:t>
            </a:r>
          </a:p>
          <a:p>
            <a:pPr lvl="1"/>
            <a:r>
              <a:rPr lang="en-US" dirty="0"/>
              <a:t>Second level subhead</a:t>
            </a:r>
          </a:p>
          <a:p>
            <a:pPr lvl="2"/>
            <a:r>
              <a:rPr lang="en-US" dirty="0"/>
              <a:t>Intro</a:t>
            </a:r>
          </a:p>
          <a:p>
            <a:pPr lvl="3"/>
            <a:r>
              <a:rPr lang="en-US" dirty="0"/>
              <a:t>Subhead 3 9pt</a:t>
            </a:r>
          </a:p>
        </p:txBody>
      </p:sp>
    </p:spTree>
    <p:extLst>
      <p:ext uri="{BB962C8B-B14F-4D97-AF65-F5344CB8AC3E}">
        <p14:creationId xmlns:p14="http://schemas.microsoft.com/office/powerpoint/2010/main" val="2158092663"/>
      </p:ext>
    </p:extLst>
  </p:cSld>
  <p:clrMapOvr>
    <a:masterClrMapping/>
  </p:clrMapOvr>
  <p:extLst>
    <p:ext uri="{DCECCB84-F9BA-43D5-87BE-67443E8EF086}">
      <p15:sldGuideLst xmlns:p15="http://schemas.microsoft.com/office/powerpoint/2012/main">
        <p15:guide id="1" pos="336" userDrawn="1">
          <p15:clr>
            <a:srgbClr val="FBAE40"/>
          </p15:clr>
        </p15:guide>
        <p15:guide id="2" pos="4584" userDrawn="1">
          <p15:clr>
            <a:srgbClr val="FBAE40"/>
          </p15:clr>
        </p15:guide>
        <p15:guide id="3" orient="horz" pos="1104" userDrawn="1">
          <p15:clr>
            <a:srgbClr val="FBAE40"/>
          </p15:clr>
        </p15:guide>
        <p15:guide id="4" orient="horz" pos="1632" userDrawn="1">
          <p15:clr>
            <a:srgbClr val="FBAE40"/>
          </p15:clr>
        </p15:guide>
        <p15:guide id="5" orient="horz" pos="60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8620" y="2346967"/>
            <a:ext cx="6995160" cy="6638079"/>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7065824" y="9146109"/>
            <a:ext cx="380769" cy="535516"/>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55" r:id="rId6"/>
  </p:sldLayoutIdLst>
  <p:hf hdr="0" ftr="0" dt="0"/>
  <p:txStyles>
    <p:titleStyle>
      <a:lvl1pPr algn="l" defTabSz="1018228" rtl="0" eaLnBrk="1" latinLnBrk="0" hangingPunct="1">
        <a:spcBef>
          <a:spcPct val="0"/>
        </a:spcBef>
        <a:buNone/>
        <a:defRPr sz="27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2.emf"/><Relationship Id="rId5" Type="http://schemas.openxmlformats.org/officeDocument/2006/relationships/package" Target="../embeddings/Microsoft_Excel_Worksheet6.xlsx"/><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3.emf"/><Relationship Id="rId5" Type="http://schemas.openxmlformats.org/officeDocument/2006/relationships/package" Target="../embeddings/Microsoft_Excel_Worksheet9.xlsx"/><Relationship Id="rId4" Type="http://schemas.openxmlformats.org/officeDocument/2006/relationships/chart" Target="../charts/chart8.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7"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emf"/><Relationship Id="rId5" Type="http://schemas.openxmlformats.org/officeDocument/2006/relationships/package" Target="../embeddings/Microsoft_Excel_Worksheet12.xlsx"/><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jpg"/><Relationship Id="rId5" Type="http://schemas.openxmlformats.org/officeDocument/2006/relationships/image" Target="../media/image5.emf"/><Relationship Id="rId4" Type="http://schemas.openxmlformats.org/officeDocument/2006/relationships/package" Target="../embeddings/Microsoft_Excel_Worksheet14.xlsx"/></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6.emf"/><Relationship Id="rId5" Type="http://schemas.openxmlformats.org/officeDocument/2006/relationships/package" Target="../embeddings/Microsoft_Excel_Worksheet17.xlsx"/><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581470" y="6774302"/>
            <a:ext cx="3770399" cy="2437080"/>
          </a:xfrm>
        </p:spPr>
        <p:txBody>
          <a:bodyPr/>
          <a:lstStyle/>
          <a:p>
            <a:r>
              <a:rPr lang="en-US" dirty="0">
                <a:highlight>
                  <a:srgbClr val="FFFFFF"/>
                </a:highlight>
              </a:rPr>
              <a:t>Q2</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a:xfrm>
            <a:off x="3525169" y="9211382"/>
            <a:ext cx="3723294" cy="591671"/>
          </a:xfrm>
        </p:spPr>
        <p:txBody>
          <a:bodyPr/>
          <a:lstStyle/>
          <a:p>
            <a:r>
              <a:rPr lang="en-US" dirty="0">
                <a:highlight>
                  <a:srgbClr val="FFFFFF"/>
                </a:highlight>
              </a:rPr>
              <a:t>Second Quarter 2022</a:t>
            </a:r>
          </a:p>
        </p:txBody>
      </p:sp>
      <p:pic>
        <p:nvPicPr>
          <p:cNvPr id="10" name="Picture Placeholder 9" descr="A red and white sign&#10;&#10;Description automatically generated with low confidence">
            <a:extLst>
              <a:ext uri="{FF2B5EF4-FFF2-40B4-BE49-F238E27FC236}">
                <a16:creationId xmlns:a16="http://schemas.microsoft.com/office/drawing/2014/main" id="{105DD830-0DDD-7466-E33A-941645096F03}"/>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662" r="10662"/>
          <a:stretch>
            <a:fillRect/>
          </a:stretch>
        </p:blipFill>
        <p:spPr/>
      </p:pic>
    </p:spTree>
    <p:extLst>
      <p:ext uri="{BB962C8B-B14F-4D97-AF65-F5344CB8AC3E}">
        <p14:creationId xmlns:p14="http://schemas.microsoft.com/office/powerpoint/2010/main" val="3755134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sp>
        <p:nvSpPr>
          <p:cNvPr id="6" name="Text Placeholder 5"/>
          <p:cNvSpPr>
            <a:spLocks noGrp="1"/>
          </p:cNvSpPr>
          <p:nvPr>
            <p:ph type="body" sz="quarter" idx="14"/>
          </p:nvPr>
        </p:nvSpPr>
        <p:spPr/>
        <p:txBody>
          <a:bodyPr/>
          <a:lstStyle/>
          <a:p>
            <a:r>
              <a:rPr lang="en-US" dirty="0">
                <a:highlight>
                  <a:srgbClr val="FFFFFF"/>
                </a:highlight>
              </a:rPr>
              <a:t>Second Quarter 2022</a:t>
            </a:r>
          </a:p>
        </p:txBody>
      </p:sp>
      <p:sp>
        <p:nvSpPr>
          <p:cNvPr id="33" name="Text Placeholder 32"/>
          <p:cNvSpPr>
            <a:spLocks noGrp="1"/>
          </p:cNvSpPr>
          <p:nvPr>
            <p:ph type="body" sz="quarter" idx="18"/>
          </p:nvPr>
        </p:nvSpPr>
        <p:spPr>
          <a:xfrm>
            <a:off x="410848" y="2602304"/>
            <a:ext cx="2394136" cy="6222814"/>
          </a:xfrm>
        </p:spPr>
        <p:txBody>
          <a:bodyPr/>
          <a:lstStyle/>
          <a:p>
            <a:pPr>
              <a:lnSpc>
                <a:spcPct val="110000"/>
              </a:lnSpc>
            </a:pPr>
            <a:r>
              <a:rPr lang="en-US" sz="1000" dirty="0"/>
              <a:t>This report features world capital market performance and a timeline of events </a:t>
            </a:r>
            <a:br>
              <a:rPr lang="en-US" sz="1000" dirty="0"/>
            </a:br>
            <a:r>
              <a:rPr lang="en-US" sz="1000" dirty="0"/>
              <a:t>for the past quarter. It begins with a </a:t>
            </a:r>
            <a:br>
              <a:rPr lang="en-US" sz="1000" dirty="0"/>
            </a:br>
            <a:r>
              <a:rPr lang="en-US" sz="1000" dirty="0"/>
              <a:t>global overview, then features the </a:t>
            </a:r>
            <a:br>
              <a:rPr lang="en-US" sz="1000" dirty="0"/>
            </a:br>
            <a:r>
              <a:rPr lang="en-US" sz="1000" dirty="0"/>
              <a:t>returns of stock and bond asset classes in the US and international markets. </a:t>
            </a:r>
          </a:p>
          <a:p>
            <a:pPr>
              <a:lnSpc>
                <a:spcPct val="110000"/>
              </a:lnSpc>
            </a:pPr>
            <a:r>
              <a:rPr lang="en-US" sz="1000" dirty="0"/>
              <a:t>The report also illustrates the impact of globally diversified portfolios and features a quarterly topic.</a:t>
            </a:r>
          </a:p>
          <a:p>
            <a:endParaRPr lang="en-US" sz="1000" dirty="0"/>
          </a:p>
        </p:txBody>
      </p:sp>
      <p:sp>
        <p:nvSpPr>
          <p:cNvPr id="24" name="Text Placeholder 23"/>
          <p:cNvSpPr>
            <a:spLocks noGrp="1"/>
          </p:cNvSpPr>
          <p:nvPr>
            <p:ph type="body" sz="quarter" idx="19"/>
          </p:nvPr>
        </p:nvSpPr>
        <p:spPr>
          <a:xfrm>
            <a:off x="3669957" y="2541668"/>
            <a:ext cx="3395868" cy="6562725"/>
          </a:xfrm>
        </p:spPr>
        <p:txBody>
          <a:bodyPr/>
          <a:lstStyle/>
          <a:p>
            <a:pPr>
              <a:lnSpc>
                <a:spcPct val="130000"/>
              </a:lnSpc>
              <a:spcBef>
                <a:spcPts val="1000"/>
              </a:spcBef>
            </a:pPr>
            <a:r>
              <a:rPr lang="en-US" dirty="0"/>
              <a:t>Overview:</a:t>
            </a:r>
          </a:p>
          <a:p>
            <a:pPr lvl="1">
              <a:lnSpc>
                <a:spcPct val="100000"/>
              </a:lnSpc>
            </a:pPr>
            <a:r>
              <a:rPr lang="en-US" dirty="0"/>
              <a:t>World Stock Market Performance	</a:t>
            </a:r>
          </a:p>
          <a:p>
            <a:pPr lvl="1">
              <a:lnSpc>
                <a:spcPct val="100000"/>
              </a:lnSpc>
            </a:pPr>
            <a:r>
              <a:rPr lang="en-US" dirty="0"/>
              <a:t>US Stocks	</a:t>
            </a:r>
          </a:p>
          <a:p>
            <a:pPr lvl="1">
              <a:lnSpc>
                <a:spcPct val="100000"/>
              </a:lnSpc>
            </a:pPr>
            <a:r>
              <a:rPr lang="en-US" dirty="0"/>
              <a:t>International Developed Stocks</a:t>
            </a:r>
          </a:p>
          <a:p>
            <a:pPr lvl="1">
              <a:lnSpc>
                <a:spcPct val="100000"/>
              </a:lnSpc>
            </a:pPr>
            <a:r>
              <a:rPr lang="en-US" dirty="0"/>
              <a:t>Emerging Markets Stocks</a:t>
            </a:r>
          </a:p>
          <a:p>
            <a:pPr lvl="1">
              <a:lnSpc>
                <a:spcPct val="100000"/>
              </a:lnSpc>
            </a:pPr>
            <a:r>
              <a:rPr lang="en-US" dirty="0"/>
              <a:t>Commodities</a:t>
            </a:r>
          </a:p>
          <a:p>
            <a:pPr lvl="1">
              <a:lnSpc>
                <a:spcPct val="100000"/>
              </a:lnSpc>
            </a:pPr>
            <a:r>
              <a:rPr lang="en-US" dirty="0"/>
              <a:t>Fixed Income </a:t>
            </a:r>
          </a:p>
        </p:txBody>
      </p:sp>
      <p:pic>
        <p:nvPicPr>
          <p:cNvPr id="9" name="Picture Placeholder 9">
            <a:extLst>
              <a:ext uri="{FF2B5EF4-FFF2-40B4-BE49-F238E27FC236}">
                <a16:creationId xmlns:a16="http://schemas.microsoft.com/office/drawing/2014/main" id="{9644FFAE-421E-EFF9-830D-E7B3616B8CE7}"/>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41003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World Stock Market Performance</a:t>
            </a:r>
          </a:p>
        </p:txBody>
      </p:sp>
      <p:sp>
        <p:nvSpPr>
          <p:cNvPr id="3" name="Slide Number Placeholder 2"/>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71" name="Text Placeholder 1"/>
          <p:cNvSpPr>
            <a:spLocks noGrp="1"/>
          </p:cNvSpPr>
          <p:nvPr>
            <p:ph type="body" sz="quarter" idx="15"/>
          </p:nvPr>
        </p:nvSpPr>
        <p:spPr>
          <a:xfrm>
            <a:off x="421869" y="9170130"/>
            <a:ext cx="6804774" cy="517712"/>
          </a:xfrm>
        </p:spPr>
        <p:txBody>
          <a:bodyPr/>
          <a:lstStyle/>
          <a:p>
            <a:r>
              <a:rPr lang="en-US" dirty="0"/>
              <a:t>Graph Source: MSCI ACWI Index (net div.). MSCI data © MSCI 2022, all rights reserved.</a:t>
            </a:r>
          </a:p>
          <a:p>
            <a:r>
              <a:rPr lang="en-US" dirty="0"/>
              <a:t>It is not possible to invest directly in an index. Performance does not reflect the expenses associated with management of an actual portfolio.</a:t>
            </a:r>
            <a:br>
              <a:rPr lang="en-US" dirty="0"/>
            </a:br>
            <a:r>
              <a:rPr lang="en-US" b="1" dirty="0"/>
              <a:t>Past performance is not a guarantee of future results. </a:t>
            </a:r>
          </a:p>
        </p:txBody>
      </p:sp>
      <p:sp>
        <p:nvSpPr>
          <p:cNvPr id="51" name="Text Placeholder 2"/>
          <p:cNvSpPr>
            <a:spLocks noGrp="1"/>
          </p:cNvSpPr>
          <p:nvPr>
            <p:ph type="body" sz="quarter" idx="14"/>
          </p:nvPr>
        </p:nvSpPr>
        <p:spPr/>
        <p:txBody>
          <a:bodyPr/>
          <a:lstStyle/>
          <a:p>
            <a:r>
              <a:rPr lang="en-US" dirty="0"/>
              <a:t>MSCI All Country World Index with selected headlines </a:t>
            </a:r>
            <a:r>
              <a:rPr lang="en-US" dirty="0">
                <a:highlight>
                  <a:srgbClr val="FFFFFF"/>
                </a:highlight>
              </a:rPr>
              <a:t>from </a:t>
            </a:r>
            <a:r>
              <a:rPr lang="en-US" dirty="0">
                <a:highlight>
                  <a:srgbClr val="FFFF00"/>
                </a:highlight>
              </a:rPr>
              <a:t>Q2 2022</a:t>
            </a:r>
          </a:p>
        </p:txBody>
      </p:sp>
      <p:grpSp>
        <p:nvGrpSpPr>
          <p:cNvPr id="148" name="Group 147">
            <a:extLst>
              <a:ext uri="{FF2B5EF4-FFF2-40B4-BE49-F238E27FC236}">
                <a16:creationId xmlns:a16="http://schemas.microsoft.com/office/drawing/2014/main" id="{7A88269E-BDBA-4850-A21F-E59DE80043A1}"/>
              </a:ext>
            </a:extLst>
          </p:cNvPr>
          <p:cNvGrpSpPr/>
          <p:nvPr/>
        </p:nvGrpSpPr>
        <p:grpSpPr>
          <a:xfrm>
            <a:off x="418141" y="8749022"/>
            <a:ext cx="6881228" cy="396933"/>
            <a:chOff x="524124" y="6748330"/>
            <a:chExt cx="8894109" cy="396933"/>
          </a:xfrm>
        </p:grpSpPr>
        <p:sp>
          <p:nvSpPr>
            <p:cNvPr id="149" name="TextBox 148">
              <a:extLst>
                <a:ext uri="{FF2B5EF4-FFF2-40B4-BE49-F238E27FC236}">
                  <a16:creationId xmlns:a16="http://schemas.microsoft.com/office/drawing/2014/main" id="{89AE0C81-BDC7-46D9-ACCA-6517B25F287C}"/>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150" name="Straight Connector 149">
              <a:extLst>
                <a:ext uri="{FF2B5EF4-FFF2-40B4-BE49-F238E27FC236}">
                  <a16:creationId xmlns:a16="http://schemas.microsoft.com/office/drawing/2014/main" id="{7CE20AD6-AE73-4455-A27B-102B4D58346A}"/>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112" name="TextBox 1">
            <a:extLst>
              <a:ext uri="{FF2B5EF4-FFF2-40B4-BE49-F238E27FC236}">
                <a16:creationId xmlns:a16="http://schemas.microsoft.com/office/drawing/2014/main" id="{53BA1910-2FA3-4B7D-AE45-9233F67B4D55}"/>
              </a:ext>
            </a:extLst>
          </p:cNvPr>
          <p:cNvSpPr txBox="1"/>
          <p:nvPr/>
        </p:nvSpPr>
        <p:spPr>
          <a:xfrm>
            <a:off x="520104" y="2838432"/>
            <a:ext cx="1564414" cy="244092"/>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Q2 2022</a:t>
            </a:r>
          </a:p>
        </p:txBody>
      </p:sp>
      <p:graphicFrame>
        <p:nvGraphicFramePr>
          <p:cNvPr id="49" name="Picture Placeholder 2">
            <a:extLst>
              <a:ext uri="{FF2B5EF4-FFF2-40B4-BE49-F238E27FC236}">
                <a16:creationId xmlns:a16="http://schemas.microsoft.com/office/drawing/2014/main" id="{7E6017B0-92C2-4B5A-93D2-DBB6D334D9D1}"/>
              </a:ext>
            </a:extLst>
          </p:cNvPr>
          <p:cNvGraphicFramePr>
            <a:graphicFrameLocks/>
          </p:cNvGraphicFramePr>
          <p:nvPr>
            <p:extLst>
              <p:ext uri="{D42A27DB-BD31-4B8C-83A1-F6EECF244321}">
                <p14:modId xmlns:p14="http://schemas.microsoft.com/office/powerpoint/2010/main" val="2625813096"/>
              </p:ext>
            </p:extLst>
          </p:nvPr>
        </p:nvGraphicFramePr>
        <p:xfrm>
          <a:off x="3876116" y="2288893"/>
          <a:ext cx="3534897" cy="1088093"/>
        </p:xfrm>
        <a:graphic>
          <a:graphicData uri="http://schemas.openxmlformats.org/drawingml/2006/chart">
            <c:chart xmlns:c="http://schemas.openxmlformats.org/drawingml/2006/chart" xmlns:r="http://schemas.openxmlformats.org/officeDocument/2006/relationships" r:id="rId3"/>
          </a:graphicData>
        </a:graphic>
      </p:graphicFrame>
      <p:sp>
        <p:nvSpPr>
          <p:cNvPr id="50" name="TextBox 1">
            <a:extLst>
              <a:ext uri="{FF2B5EF4-FFF2-40B4-BE49-F238E27FC236}">
                <a16:creationId xmlns:a16="http://schemas.microsoft.com/office/drawing/2014/main" id="{F853D80D-5B7A-4C15-B8FF-C69CD0D40123}"/>
              </a:ext>
            </a:extLst>
          </p:cNvPr>
          <p:cNvSpPr txBox="1"/>
          <p:nvPr/>
        </p:nvSpPr>
        <p:spPr>
          <a:xfrm>
            <a:off x="4017410" y="2272289"/>
            <a:ext cx="3330103"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1 year (Q3 2021–Q2 2022)</a:t>
            </a:r>
          </a:p>
        </p:txBody>
      </p:sp>
      <p:sp>
        <p:nvSpPr>
          <p:cNvPr id="52" name="TextBox 1">
            <a:extLst>
              <a:ext uri="{FF2B5EF4-FFF2-40B4-BE49-F238E27FC236}">
                <a16:creationId xmlns:a16="http://schemas.microsoft.com/office/drawing/2014/main" id="{448B6717-11E7-4A7E-8219-023016FDDD48}"/>
              </a:ext>
            </a:extLst>
          </p:cNvPr>
          <p:cNvSpPr txBox="1"/>
          <p:nvPr/>
        </p:nvSpPr>
        <p:spPr>
          <a:xfrm>
            <a:off x="6611624" y="2539980"/>
            <a:ext cx="453798"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3 months</a:t>
            </a:r>
          </a:p>
        </p:txBody>
      </p:sp>
      <p:cxnSp>
        <p:nvCxnSpPr>
          <p:cNvPr id="54" name="Straight Connector 53">
            <a:extLst>
              <a:ext uri="{FF2B5EF4-FFF2-40B4-BE49-F238E27FC236}">
                <a16:creationId xmlns:a16="http://schemas.microsoft.com/office/drawing/2014/main" id="{FE971830-4E56-46F7-826D-70108B212FBF}"/>
              </a:ext>
            </a:extLst>
          </p:cNvPr>
          <p:cNvCxnSpPr>
            <a:cxnSpLocks/>
          </p:cNvCxnSpPr>
          <p:nvPr/>
        </p:nvCxnSpPr>
        <p:spPr>
          <a:xfrm>
            <a:off x="5709083" y="4877155"/>
            <a:ext cx="0" cy="2440784"/>
          </a:xfrm>
          <a:prstGeom prst="line">
            <a:avLst/>
          </a:prstGeom>
          <a:noFill/>
          <a:ln w="6350" cap="flat" cmpd="sng" algn="ctr">
            <a:solidFill>
              <a:srgbClr val="4D859E">
                <a:shade val="95000"/>
                <a:satMod val="105000"/>
              </a:srgbClr>
            </a:solidFill>
            <a:prstDash val="solid"/>
          </a:ln>
          <a:effectLst/>
        </p:spPr>
      </p:cxnSp>
      <p:cxnSp>
        <p:nvCxnSpPr>
          <p:cNvPr id="55" name="Straight Connector 54">
            <a:extLst>
              <a:ext uri="{FF2B5EF4-FFF2-40B4-BE49-F238E27FC236}">
                <a16:creationId xmlns:a16="http://schemas.microsoft.com/office/drawing/2014/main" id="{7D5DB400-9AAF-4367-B703-A0A87425BD47}"/>
              </a:ext>
            </a:extLst>
          </p:cNvPr>
          <p:cNvCxnSpPr>
            <a:cxnSpLocks/>
          </p:cNvCxnSpPr>
          <p:nvPr/>
        </p:nvCxnSpPr>
        <p:spPr>
          <a:xfrm>
            <a:off x="6046040" y="5190359"/>
            <a:ext cx="0" cy="1498923"/>
          </a:xfrm>
          <a:prstGeom prst="line">
            <a:avLst/>
          </a:prstGeom>
          <a:noFill/>
          <a:ln w="6350" cap="flat" cmpd="sng" algn="ctr">
            <a:solidFill>
              <a:srgbClr val="4D859E">
                <a:shade val="95000"/>
                <a:satMod val="105000"/>
              </a:srgbClr>
            </a:solidFill>
            <a:prstDash val="solid"/>
          </a:ln>
          <a:effectLst/>
        </p:spPr>
      </p:cxnSp>
      <p:cxnSp>
        <p:nvCxnSpPr>
          <p:cNvPr id="56" name="Straight Connector 55">
            <a:extLst>
              <a:ext uri="{FF2B5EF4-FFF2-40B4-BE49-F238E27FC236}">
                <a16:creationId xmlns:a16="http://schemas.microsoft.com/office/drawing/2014/main" id="{7F5A597A-589D-4654-95B9-109F84F0EF2A}"/>
              </a:ext>
            </a:extLst>
          </p:cNvPr>
          <p:cNvCxnSpPr>
            <a:cxnSpLocks/>
          </p:cNvCxnSpPr>
          <p:nvPr/>
        </p:nvCxnSpPr>
        <p:spPr>
          <a:xfrm>
            <a:off x="6116409" y="5082930"/>
            <a:ext cx="0" cy="1025788"/>
          </a:xfrm>
          <a:prstGeom prst="line">
            <a:avLst/>
          </a:prstGeom>
          <a:noFill/>
          <a:ln w="6350" cap="flat" cmpd="sng" algn="ctr">
            <a:solidFill>
              <a:srgbClr val="4D859E">
                <a:shade val="95000"/>
                <a:satMod val="105000"/>
              </a:srgbClr>
            </a:solidFill>
            <a:prstDash val="solid"/>
          </a:ln>
          <a:effectLst/>
        </p:spPr>
      </p:cxnSp>
      <p:cxnSp>
        <p:nvCxnSpPr>
          <p:cNvPr id="57" name="Straight Connector 56">
            <a:extLst>
              <a:ext uri="{FF2B5EF4-FFF2-40B4-BE49-F238E27FC236}">
                <a16:creationId xmlns:a16="http://schemas.microsoft.com/office/drawing/2014/main" id="{258B00D7-E9D2-47AD-BB1D-CDC13C9FCC94}"/>
              </a:ext>
            </a:extLst>
          </p:cNvPr>
          <p:cNvCxnSpPr>
            <a:cxnSpLocks/>
          </p:cNvCxnSpPr>
          <p:nvPr/>
        </p:nvCxnSpPr>
        <p:spPr>
          <a:xfrm>
            <a:off x="7178735" y="5082930"/>
            <a:ext cx="0" cy="562523"/>
          </a:xfrm>
          <a:prstGeom prst="line">
            <a:avLst/>
          </a:prstGeom>
          <a:noFill/>
          <a:ln w="6350" cap="flat" cmpd="sng" algn="ctr">
            <a:solidFill>
              <a:srgbClr val="4D859E">
                <a:shade val="95000"/>
                <a:satMod val="105000"/>
              </a:srgbClr>
            </a:solidFill>
            <a:prstDash val="solid"/>
          </a:ln>
          <a:effectLst/>
        </p:spPr>
      </p:cxnSp>
      <p:cxnSp>
        <p:nvCxnSpPr>
          <p:cNvPr id="58" name="Straight Connector 57">
            <a:extLst>
              <a:ext uri="{FF2B5EF4-FFF2-40B4-BE49-F238E27FC236}">
                <a16:creationId xmlns:a16="http://schemas.microsoft.com/office/drawing/2014/main" id="{E12AC753-9B61-46D1-8701-9B706A7AE3A3}"/>
              </a:ext>
            </a:extLst>
          </p:cNvPr>
          <p:cNvCxnSpPr>
            <a:cxnSpLocks/>
          </p:cNvCxnSpPr>
          <p:nvPr/>
        </p:nvCxnSpPr>
        <p:spPr>
          <a:xfrm>
            <a:off x="4080848" y="5190359"/>
            <a:ext cx="0" cy="2875660"/>
          </a:xfrm>
          <a:prstGeom prst="line">
            <a:avLst/>
          </a:prstGeom>
          <a:noFill/>
          <a:ln w="6350" cap="flat" cmpd="sng" algn="ctr">
            <a:solidFill>
              <a:srgbClr val="4D859E">
                <a:shade val="95000"/>
                <a:satMod val="105000"/>
              </a:srgbClr>
            </a:solidFill>
            <a:prstDash val="solid"/>
          </a:ln>
          <a:effectLst/>
        </p:spPr>
      </p:cxnSp>
      <p:cxnSp>
        <p:nvCxnSpPr>
          <p:cNvPr id="59" name="Straight Connector 58">
            <a:extLst>
              <a:ext uri="{FF2B5EF4-FFF2-40B4-BE49-F238E27FC236}">
                <a16:creationId xmlns:a16="http://schemas.microsoft.com/office/drawing/2014/main" id="{7F9DD3B7-B7B7-40BD-B7CF-A8946E5A3824}"/>
              </a:ext>
            </a:extLst>
          </p:cNvPr>
          <p:cNvCxnSpPr>
            <a:cxnSpLocks/>
          </p:cNvCxnSpPr>
          <p:nvPr/>
        </p:nvCxnSpPr>
        <p:spPr>
          <a:xfrm>
            <a:off x="3296641" y="5029200"/>
            <a:ext cx="0" cy="1686473"/>
          </a:xfrm>
          <a:prstGeom prst="line">
            <a:avLst/>
          </a:prstGeom>
          <a:noFill/>
          <a:ln w="6350" cap="flat" cmpd="sng" algn="ctr">
            <a:solidFill>
              <a:srgbClr val="4D859E">
                <a:shade val="95000"/>
                <a:satMod val="105000"/>
              </a:srgbClr>
            </a:solidFill>
            <a:prstDash val="solid"/>
          </a:ln>
          <a:effectLst/>
        </p:spPr>
      </p:cxnSp>
      <p:cxnSp>
        <p:nvCxnSpPr>
          <p:cNvPr id="60" name="Straight Connector 59">
            <a:extLst>
              <a:ext uri="{FF2B5EF4-FFF2-40B4-BE49-F238E27FC236}">
                <a16:creationId xmlns:a16="http://schemas.microsoft.com/office/drawing/2014/main" id="{71F1F80D-C474-45FC-9D46-1A97964AC467}"/>
              </a:ext>
            </a:extLst>
          </p:cNvPr>
          <p:cNvCxnSpPr>
            <a:cxnSpLocks/>
          </p:cNvCxnSpPr>
          <p:nvPr/>
        </p:nvCxnSpPr>
        <p:spPr>
          <a:xfrm>
            <a:off x="3166715" y="4906509"/>
            <a:ext cx="0" cy="2369413"/>
          </a:xfrm>
          <a:prstGeom prst="line">
            <a:avLst/>
          </a:prstGeom>
          <a:noFill/>
          <a:ln w="6350" cap="flat" cmpd="sng" algn="ctr">
            <a:solidFill>
              <a:srgbClr val="4D859E">
                <a:shade val="95000"/>
                <a:satMod val="105000"/>
              </a:srgbClr>
            </a:solidFill>
            <a:prstDash val="solid"/>
          </a:ln>
          <a:effectLst/>
        </p:spPr>
      </p:cxnSp>
      <p:cxnSp>
        <p:nvCxnSpPr>
          <p:cNvPr id="61" name="Straight Connector 60">
            <a:extLst>
              <a:ext uri="{FF2B5EF4-FFF2-40B4-BE49-F238E27FC236}">
                <a16:creationId xmlns:a16="http://schemas.microsoft.com/office/drawing/2014/main" id="{80969C17-0FD6-4C92-81B8-1BC22294EC08}"/>
              </a:ext>
            </a:extLst>
          </p:cNvPr>
          <p:cNvCxnSpPr>
            <a:cxnSpLocks/>
          </p:cNvCxnSpPr>
          <p:nvPr/>
        </p:nvCxnSpPr>
        <p:spPr>
          <a:xfrm>
            <a:off x="3086954" y="4942151"/>
            <a:ext cx="0" cy="3123868"/>
          </a:xfrm>
          <a:prstGeom prst="line">
            <a:avLst/>
          </a:prstGeom>
          <a:noFill/>
          <a:ln w="6350" cap="flat" cmpd="sng" algn="ctr">
            <a:solidFill>
              <a:srgbClr val="4D859E">
                <a:shade val="95000"/>
                <a:satMod val="105000"/>
              </a:srgbClr>
            </a:solidFill>
            <a:prstDash val="solid"/>
          </a:ln>
          <a:effectLst/>
        </p:spPr>
      </p:cxnSp>
      <p:cxnSp>
        <p:nvCxnSpPr>
          <p:cNvPr id="62" name="Straight Connector 61">
            <a:extLst>
              <a:ext uri="{FF2B5EF4-FFF2-40B4-BE49-F238E27FC236}">
                <a16:creationId xmlns:a16="http://schemas.microsoft.com/office/drawing/2014/main" id="{0AFCAAC5-2C2A-42B9-996C-6E08DFCE544F}"/>
              </a:ext>
            </a:extLst>
          </p:cNvPr>
          <p:cNvCxnSpPr>
            <a:cxnSpLocks/>
          </p:cNvCxnSpPr>
          <p:nvPr/>
        </p:nvCxnSpPr>
        <p:spPr>
          <a:xfrm>
            <a:off x="3655291" y="4970009"/>
            <a:ext cx="0" cy="637303"/>
          </a:xfrm>
          <a:prstGeom prst="line">
            <a:avLst/>
          </a:prstGeom>
          <a:noFill/>
          <a:ln w="6350" cap="flat" cmpd="sng" algn="ctr">
            <a:solidFill>
              <a:srgbClr val="4D859E">
                <a:shade val="95000"/>
                <a:satMod val="105000"/>
              </a:srgbClr>
            </a:solidFill>
            <a:prstDash val="solid"/>
          </a:ln>
          <a:effectLst/>
        </p:spPr>
      </p:cxnSp>
      <p:cxnSp>
        <p:nvCxnSpPr>
          <p:cNvPr id="63" name="Straight Connector 62">
            <a:extLst>
              <a:ext uri="{FF2B5EF4-FFF2-40B4-BE49-F238E27FC236}">
                <a16:creationId xmlns:a16="http://schemas.microsoft.com/office/drawing/2014/main" id="{481789A2-0D96-4052-8878-7825E785F4A8}"/>
              </a:ext>
            </a:extLst>
          </p:cNvPr>
          <p:cNvCxnSpPr>
            <a:cxnSpLocks/>
          </p:cNvCxnSpPr>
          <p:nvPr/>
        </p:nvCxnSpPr>
        <p:spPr>
          <a:xfrm>
            <a:off x="4639950" y="4893809"/>
            <a:ext cx="0" cy="1839959"/>
          </a:xfrm>
          <a:prstGeom prst="line">
            <a:avLst/>
          </a:prstGeom>
          <a:noFill/>
          <a:ln w="6350" cap="flat" cmpd="sng" algn="ctr">
            <a:solidFill>
              <a:srgbClr val="4D859E">
                <a:shade val="95000"/>
                <a:satMod val="105000"/>
              </a:srgbClr>
            </a:solidFill>
            <a:prstDash val="solid"/>
          </a:ln>
          <a:effectLst/>
        </p:spPr>
      </p:cxnSp>
      <p:cxnSp>
        <p:nvCxnSpPr>
          <p:cNvPr id="64" name="Straight Connector 63">
            <a:extLst>
              <a:ext uri="{FF2B5EF4-FFF2-40B4-BE49-F238E27FC236}">
                <a16:creationId xmlns:a16="http://schemas.microsoft.com/office/drawing/2014/main" id="{B50B543E-11B1-47CD-B54B-9FC62B8DDF2D}"/>
              </a:ext>
            </a:extLst>
          </p:cNvPr>
          <p:cNvCxnSpPr>
            <a:cxnSpLocks/>
          </p:cNvCxnSpPr>
          <p:nvPr/>
        </p:nvCxnSpPr>
        <p:spPr>
          <a:xfrm>
            <a:off x="5542017" y="4977345"/>
            <a:ext cx="0" cy="3317621"/>
          </a:xfrm>
          <a:prstGeom prst="line">
            <a:avLst/>
          </a:prstGeom>
          <a:noFill/>
          <a:ln w="6350" cap="flat" cmpd="sng" algn="ctr">
            <a:solidFill>
              <a:srgbClr val="4D859E">
                <a:shade val="95000"/>
                <a:satMod val="105000"/>
              </a:srgbClr>
            </a:solidFill>
            <a:prstDash val="solid"/>
          </a:ln>
          <a:effectLst/>
        </p:spPr>
      </p:cxnSp>
      <p:cxnSp>
        <p:nvCxnSpPr>
          <p:cNvPr id="65" name="Straight Connector 64">
            <a:extLst>
              <a:ext uri="{FF2B5EF4-FFF2-40B4-BE49-F238E27FC236}">
                <a16:creationId xmlns:a16="http://schemas.microsoft.com/office/drawing/2014/main" id="{97D875C0-E478-4A1F-92EC-71CB6CFEF459}"/>
              </a:ext>
            </a:extLst>
          </p:cNvPr>
          <p:cNvCxnSpPr>
            <a:cxnSpLocks/>
          </p:cNvCxnSpPr>
          <p:nvPr/>
        </p:nvCxnSpPr>
        <p:spPr>
          <a:xfrm>
            <a:off x="4499202" y="5044270"/>
            <a:ext cx="0" cy="2417158"/>
          </a:xfrm>
          <a:prstGeom prst="line">
            <a:avLst/>
          </a:prstGeom>
          <a:noFill/>
          <a:ln w="6350" cap="flat" cmpd="sng" algn="ctr">
            <a:solidFill>
              <a:srgbClr val="4D859E">
                <a:shade val="95000"/>
                <a:satMod val="105000"/>
              </a:srgbClr>
            </a:solidFill>
            <a:prstDash val="solid"/>
          </a:ln>
          <a:effectLst/>
        </p:spPr>
      </p:cxnSp>
      <p:cxnSp>
        <p:nvCxnSpPr>
          <p:cNvPr id="66" name="Straight Connector 65">
            <a:extLst>
              <a:ext uri="{FF2B5EF4-FFF2-40B4-BE49-F238E27FC236}">
                <a16:creationId xmlns:a16="http://schemas.microsoft.com/office/drawing/2014/main" id="{AAE37639-F566-412F-B22C-E45263368226}"/>
              </a:ext>
            </a:extLst>
          </p:cNvPr>
          <p:cNvCxnSpPr>
            <a:cxnSpLocks/>
          </p:cNvCxnSpPr>
          <p:nvPr/>
        </p:nvCxnSpPr>
        <p:spPr>
          <a:xfrm>
            <a:off x="4773250" y="5041564"/>
            <a:ext cx="0" cy="755286"/>
          </a:xfrm>
          <a:prstGeom prst="line">
            <a:avLst/>
          </a:prstGeom>
          <a:noFill/>
          <a:ln w="6350" cap="flat" cmpd="sng" algn="ctr">
            <a:solidFill>
              <a:srgbClr val="4D859E">
                <a:shade val="95000"/>
                <a:satMod val="105000"/>
              </a:srgbClr>
            </a:solidFill>
            <a:prstDash val="solid"/>
          </a:ln>
          <a:effectLst/>
        </p:spPr>
      </p:cxnSp>
      <p:cxnSp>
        <p:nvCxnSpPr>
          <p:cNvPr id="67" name="Straight Connector 66">
            <a:extLst>
              <a:ext uri="{FF2B5EF4-FFF2-40B4-BE49-F238E27FC236}">
                <a16:creationId xmlns:a16="http://schemas.microsoft.com/office/drawing/2014/main" id="{BAFD1BE2-155A-40A9-8565-B290E275E7F3}"/>
              </a:ext>
            </a:extLst>
          </p:cNvPr>
          <p:cNvCxnSpPr>
            <a:cxnSpLocks/>
          </p:cNvCxnSpPr>
          <p:nvPr/>
        </p:nvCxnSpPr>
        <p:spPr>
          <a:xfrm>
            <a:off x="5612810" y="5056451"/>
            <a:ext cx="0" cy="2773192"/>
          </a:xfrm>
          <a:prstGeom prst="line">
            <a:avLst/>
          </a:prstGeom>
          <a:noFill/>
          <a:ln w="6350" cap="flat" cmpd="sng" algn="ctr">
            <a:solidFill>
              <a:srgbClr val="4D859E">
                <a:shade val="95000"/>
                <a:satMod val="105000"/>
              </a:srgbClr>
            </a:solidFill>
            <a:prstDash val="solid"/>
          </a:ln>
          <a:effectLst/>
        </p:spPr>
      </p:cxnSp>
      <p:cxnSp>
        <p:nvCxnSpPr>
          <p:cNvPr id="68" name="Straight Connector 67">
            <a:extLst>
              <a:ext uri="{FF2B5EF4-FFF2-40B4-BE49-F238E27FC236}">
                <a16:creationId xmlns:a16="http://schemas.microsoft.com/office/drawing/2014/main" id="{BF34F31D-9266-461E-85FA-D6FF918ADD10}"/>
              </a:ext>
            </a:extLst>
          </p:cNvPr>
          <p:cNvCxnSpPr>
            <a:cxnSpLocks/>
          </p:cNvCxnSpPr>
          <p:nvPr/>
        </p:nvCxnSpPr>
        <p:spPr>
          <a:xfrm>
            <a:off x="2314165" y="4633402"/>
            <a:ext cx="0" cy="1042450"/>
          </a:xfrm>
          <a:prstGeom prst="line">
            <a:avLst/>
          </a:prstGeom>
          <a:noFill/>
          <a:ln w="6350" cap="flat" cmpd="sng" algn="ctr">
            <a:solidFill>
              <a:srgbClr val="4D859E">
                <a:shade val="95000"/>
                <a:satMod val="105000"/>
              </a:srgbClr>
            </a:solidFill>
            <a:prstDash val="solid"/>
          </a:ln>
          <a:effectLst/>
        </p:spPr>
      </p:cxnSp>
      <p:cxnSp>
        <p:nvCxnSpPr>
          <p:cNvPr id="69" name="Straight Connector 68">
            <a:extLst>
              <a:ext uri="{FF2B5EF4-FFF2-40B4-BE49-F238E27FC236}">
                <a16:creationId xmlns:a16="http://schemas.microsoft.com/office/drawing/2014/main" id="{06DF1E30-8695-4C53-A7BC-D3D1FE3B099C}"/>
              </a:ext>
            </a:extLst>
          </p:cNvPr>
          <p:cNvCxnSpPr>
            <a:cxnSpLocks/>
          </p:cNvCxnSpPr>
          <p:nvPr/>
        </p:nvCxnSpPr>
        <p:spPr>
          <a:xfrm>
            <a:off x="1755103" y="5082930"/>
            <a:ext cx="0" cy="1319982"/>
          </a:xfrm>
          <a:prstGeom prst="line">
            <a:avLst/>
          </a:prstGeom>
          <a:noFill/>
          <a:ln w="6350" cap="flat" cmpd="sng" algn="ctr">
            <a:solidFill>
              <a:srgbClr val="4D859E">
                <a:shade val="95000"/>
                <a:satMod val="105000"/>
              </a:srgbClr>
            </a:solidFill>
            <a:prstDash val="solid"/>
          </a:ln>
          <a:effectLst/>
        </p:spPr>
      </p:cxnSp>
      <p:cxnSp>
        <p:nvCxnSpPr>
          <p:cNvPr id="70" name="Straight Connector 69">
            <a:extLst>
              <a:ext uri="{FF2B5EF4-FFF2-40B4-BE49-F238E27FC236}">
                <a16:creationId xmlns:a16="http://schemas.microsoft.com/office/drawing/2014/main" id="{00ACAE3F-A51C-42F9-8DED-CF194DA6AB72}"/>
              </a:ext>
            </a:extLst>
          </p:cNvPr>
          <p:cNvCxnSpPr>
            <a:cxnSpLocks/>
          </p:cNvCxnSpPr>
          <p:nvPr/>
        </p:nvCxnSpPr>
        <p:spPr>
          <a:xfrm>
            <a:off x="2725377" y="5089137"/>
            <a:ext cx="0" cy="2051002"/>
          </a:xfrm>
          <a:prstGeom prst="line">
            <a:avLst/>
          </a:prstGeom>
          <a:noFill/>
          <a:ln w="6350" cap="flat" cmpd="sng" algn="ctr">
            <a:solidFill>
              <a:srgbClr val="4D859E">
                <a:shade val="95000"/>
                <a:satMod val="105000"/>
              </a:srgbClr>
            </a:solidFill>
            <a:prstDash val="solid"/>
          </a:ln>
          <a:effectLst/>
        </p:spPr>
      </p:cxnSp>
      <p:sp>
        <p:nvSpPr>
          <p:cNvPr id="72" name="TextBox 71">
            <a:extLst>
              <a:ext uri="{FF2B5EF4-FFF2-40B4-BE49-F238E27FC236}">
                <a16:creationId xmlns:a16="http://schemas.microsoft.com/office/drawing/2014/main" id="{B765D27A-A7C5-49E2-A051-604774E7171D}"/>
              </a:ext>
            </a:extLst>
          </p:cNvPr>
          <p:cNvSpPr txBox="1"/>
          <p:nvPr/>
        </p:nvSpPr>
        <p:spPr>
          <a:xfrm>
            <a:off x="1355632" y="6377563"/>
            <a:ext cx="919166" cy="526695"/>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“US Mortgage Rates Hit 5% for First Time Since 2011”</a:t>
            </a:r>
          </a:p>
        </p:txBody>
      </p:sp>
      <p:sp>
        <p:nvSpPr>
          <p:cNvPr id="73" name="TextBox 72">
            <a:extLst>
              <a:ext uri="{FF2B5EF4-FFF2-40B4-BE49-F238E27FC236}">
                <a16:creationId xmlns:a16="http://schemas.microsoft.com/office/drawing/2014/main" id="{BE4D8661-D18A-4063-A2F1-786685904C52}"/>
              </a:ext>
            </a:extLst>
          </p:cNvPr>
          <p:cNvSpPr txBox="1"/>
          <p:nvPr/>
        </p:nvSpPr>
        <p:spPr>
          <a:xfrm>
            <a:off x="1910667" y="5674208"/>
            <a:ext cx="808438"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“Dow Tumbles Nearly 1,000 Points as Stocks Extend Selloff”</a:t>
            </a:r>
          </a:p>
        </p:txBody>
      </p:sp>
      <p:sp>
        <p:nvSpPr>
          <p:cNvPr id="74" name="TextBox 73">
            <a:extLst>
              <a:ext uri="{FF2B5EF4-FFF2-40B4-BE49-F238E27FC236}">
                <a16:creationId xmlns:a16="http://schemas.microsoft.com/office/drawing/2014/main" id="{9C43F22B-F889-4E1C-BEE4-31B36167CD6C}"/>
              </a:ext>
            </a:extLst>
          </p:cNvPr>
          <p:cNvSpPr txBox="1"/>
          <p:nvPr/>
        </p:nvSpPr>
        <p:spPr>
          <a:xfrm>
            <a:off x="785814" y="6955099"/>
            <a:ext cx="809873" cy="7848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“Eurozone Inflation Soars to 7.5%, Raising Pressure on European Central Bank”</a:t>
            </a:r>
          </a:p>
        </p:txBody>
      </p:sp>
      <p:cxnSp>
        <p:nvCxnSpPr>
          <p:cNvPr id="75" name="Straight Connector 74">
            <a:extLst>
              <a:ext uri="{FF2B5EF4-FFF2-40B4-BE49-F238E27FC236}">
                <a16:creationId xmlns:a16="http://schemas.microsoft.com/office/drawing/2014/main" id="{2F5CE1F7-42DE-4C36-B4E3-85CD85BD9C61}"/>
              </a:ext>
            </a:extLst>
          </p:cNvPr>
          <p:cNvCxnSpPr>
            <a:cxnSpLocks/>
          </p:cNvCxnSpPr>
          <p:nvPr/>
        </p:nvCxnSpPr>
        <p:spPr>
          <a:xfrm>
            <a:off x="833621" y="5041564"/>
            <a:ext cx="0" cy="1935601"/>
          </a:xfrm>
          <a:prstGeom prst="line">
            <a:avLst/>
          </a:prstGeom>
          <a:noFill/>
          <a:ln w="6350" cap="flat" cmpd="sng" algn="ctr">
            <a:solidFill>
              <a:srgbClr val="4D859E">
                <a:shade val="95000"/>
                <a:satMod val="105000"/>
              </a:srgbClr>
            </a:solidFill>
            <a:prstDash val="solid"/>
          </a:ln>
          <a:effectLst/>
        </p:spPr>
      </p:cxnSp>
      <p:sp>
        <p:nvSpPr>
          <p:cNvPr id="76" name="TextBox 75">
            <a:extLst>
              <a:ext uri="{FF2B5EF4-FFF2-40B4-BE49-F238E27FC236}">
                <a16:creationId xmlns:a16="http://schemas.microsoft.com/office/drawing/2014/main" id="{7CCBEBE8-2D5F-4602-8311-FFCB20747E56}"/>
              </a:ext>
            </a:extLst>
          </p:cNvPr>
          <p:cNvSpPr txBox="1"/>
          <p:nvPr/>
        </p:nvSpPr>
        <p:spPr>
          <a:xfrm>
            <a:off x="2216501" y="7167164"/>
            <a:ext cx="827064" cy="7848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“US GDP Drops 1.4% as Economy Shrinks for First Time since Early in Pandemic”</a:t>
            </a:r>
          </a:p>
        </p:txBody>
      </p:sp>
      <p:sp>
        <p:nvSpPr>
          <p:cNvPr id="77" name="TextBox 76">
            <a:extLst>
              <a:ext uri="{FF2B5EF4-FFF2-40B4-BE49-F238E27FC236}">
                <a16:creationId xmlns:a16="http://schemas.microsoft.com/office/drawing/2014/main" id="{B7FAD816-DC3E-431F-9B06-BF8FE9B6FAC4}"/>
              </a:ext>
            </a:extLst>
          </p:cNvPr>
          <p:cNvSpPr txBox="1"/>
          <p:nvPr/>
        </p:nvSpPr>
        <p:spPr>
          <a:xfrm>
            <a:off x="2802009" y="8040619"/>
            <a:ext cx="994397"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“Europe Moves to Sanction Russia Again, Closing In on Oil Embargo”</a:t>
            </a:r>
          </a:p>
        </p:txBody>
      </p:sp>
      <p:sp>
        <p:nvSpPr>
          <p:cNvPr id="78" name="TextBox 77">
            <a:extLst>
              <a:ext uri="{FF2B5EF4-FFF2-40B4-BE49-F238E27FC236}">
                <a16:creationId xmlns:a16="http://schemas.microsoft.com/office/drawing/2014/main" id="{E2AA5471-DFC7-49F9-B45F-B15F1075872F}"/>
              </a:ext>
            </a:extLst>
          </p:cNvPr>
          <p:cNvSpPr txBox="1"/>
          <p:nvPr/>
        </p:nvSpPr>
        <p:spPr>
          <a:xfrm>
            <a:off x="3130994" y="7263222"/>
            <a:ext cx="822905"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“Fed Lifts Interest Rates by Half Point in Biggest Hike Since 2000”</a:t>
            </a:r>
          </a:p>
        </p:txBody>
      </p:sp>
      <p:sp>
        <p:nvSpPr>
          <p:cNvPr id="79" name="TextBox 78">
            <a:extLst>
              <a:ext uri="{FF2B5EF4-FFF2-40B4-BE49-F238E27FC236}">
                <a16:creationId xmlns:a16="http://schemas.microsoft.com/office/drawing/2014/main" id="{449D1F07-FCD4-49EE-B884-0A9063D9ABF0}"/>
              </a:ext>
            </a:extLst>
          </p:cNvPr>
          <p:cNvSpPr txBox="1"/>
          <p:nvPr/>
        </p:nvSpPr>
        <p:spPr>
          <a:xfrm>
            <a:off x="3219433" y="6696541"/>
            <a:ext cx="740842"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“Stocks Extend Losing Streak to 5 Weeks”</a:t>
            </a:r>
          </a:p>
        </p:txBody>
      </p:sp>
      <p:sp>
        <p:nvSpPr>
          <p:cNvPr id="80" name="TextBox 79">
            <a:extLst>
              <a:ext uri="{FF2B5EF4-FFF2-40B4-BE49-F238E27FC236}">
                <a16:creationId xmlns:a16="http://schemas.microsoft.com/office/drawing/2014/main" id="{717655D2-A7B8-418A-BD5C-9CB3C1C6C1BD}"/>
              </a:ext>
            </a:extLst>
          </p:cNvPr>
          <p:cNvSpPr txBox="1"/>
          <p:nvPr/>
        </p:nvSpPr>
        <p:spPr>
          <a:xfrm>
            <a:off x="3348161" y="5595096"/>
            <a:ext cx="636415" cy="9233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“US Inflation Hits Four-Decade High; Energy, Food Costs Rose Sharply” </a:t>
            </a:r>
          </a:p>
        </p:txBody>
      </p:sp>
      <p:sp>
        <p:nvSpPr>
          <p:cNvPr id="81" name="TextBox 80">
            <a:extLst>
              <a:ext uri="{FF2B5EF4-FFF2-40B4-BE49-F238E27FC236}">
                <a16:creationId xmlns:a16="http://schemas.microsoft.com/office/drawing/2014/main" id="{6E7B62D8-ED81-4198-929A-FB2BA38F69DC}"/>
              </a:ext>
            </a:extLst>
          </p:cNvPr>
          <p:cNvSpPr txBox="1"/>
          <p:nvPr/>
        </p:nvSpPr>
        <p:spPr>
          <a:xfrm>
            <a:off x="4057369" y="8039740"/>
            <a:ext cx="994397"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“US Retail Sales Grew 0.9% in April; Spending Rose for Fourth Straight Month”</a:t>
            </a:r>
          </a:p>
        </p:txBody>
      </p:sp>
      <p:sp>
        <p:nvSpPr>
          <p:cNvPr id="82" name="TextBox 81">
            <a:extLst>
              <a:ext uri="{FF2B5EF4-FFF2-40B4-BE49-F238E27FC236}">
                <a16:creationId xmlns:a16="http://schemas.microsoft.com/office/drawing/2014/main" id="{B8ACBF75-8F33-45CA-8AB8-85999C1D9F15}"/>
              </a:ext>
            </a:extLst>
          </p:cNvPr>
          <p:cNvSpPr txBox="1"/>
          <p:nvPr/>
        </p:nvSpPr>
        <p:spPr>
          <a:xfrm>
            <a:off x="4176107" y="7461428"/>
            <a:ext cx="789785"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“Small Businesses Lose Confidence in US Economy”</a:t>
            </a:r>
          </a:p>
        </p:txBody>
      </p:sp>
      <p:sp>
        <p:nvSpPr>
          <p:cNvPr id="120" name="TextBox 119">
            <a:extLst>
              <a:ext uri="{FF2B5EF4-FFF2-40B4-BE49-F238E27FC236}">
                <a16:creationId xmlns:a16="http://schemas.microsoft.com/office/drawing/2014/main" id="{BF382ED9-6B91-45A9-9EA9-2CC7986E784B}"/>
              </a:ext>
            </a:extLst>
          </p:cNvPr>
          <p:cNvSpPr txBox="1"/>
          <p:nvPr/>
        </p:nvSpPr>
        <p:spPr>
          <a:xfrm>
            <a:off x="4550820" y="6710756"/>
            <a:ext cx="905909"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“CBO Projects Inflation, Economic Growth to Cool This Year and Next”</a:t>
            </a:r>
          </a:p>
        </p:txBody>
      </p:sp>
      <p:sp>
        <p:nvSpPr>
          <p:cNvPr id="121" name="TextBox 120">
            <a:extLst>
              <a:ext uri="{FF2B5EF4-FFF2-40B4-BE49-F238E27FC236}">
                <a16:creationId xmlns:a16="http://schemas.microsoft.com/office/drawing/2014/main" id="{5CA97740-28F2-4A04-B9C1-CB6BFE7C7FA6}"/>
              </a:ext>
            </a:extLst>
          </p:cNvPr>
          <p:cNvSpPr txBox="1"/>
          <p:nvPr/>
        </p:nvSpPr>
        <p:spPr>
          <a:xfrm>
            <a:off x="4677879" y="5764752"/>
            <a:ext cx="778850" cy="7848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“Stock Market Rises as S&amp;P 500, Nasdaq Add More Than 6% for Week”</a:t>
            </a:r>
          </a:p>
        </p:txBody>
      </p:sp>
      <p:sp>
        <p:nvSpPr>
          <p:cNvPr id="122" name="TextBox 121">
            <a:extLst>
              <a:ext uri="{FF2B5EF4-FFF2-40B4-BE49-F238E27FC236}">
                <a16:creationId xmlns:a16="http://schemas.microsoft.com/office/drawing/2014/main" id="{29647296-2954-42CB-8E8E-8500335CF25C}"/>
              </a:ext>
            </a:extLst>
          </p:cNvPr>
          <p:cNvSpPr txBox="1"/>
          <p:nvPr/>
        </p:nvSpPr>
        <p:spPr>
          <a:xfrm>
            <a:off x="5499051" y="8294966"/>
            <a:ext cx="1159096"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“World Bank Warns of Stagflation Risk”</a:t>
            </a:r>
          </a:p>
        </p:txBody>
      </p:sp>
      <p:sp>
        <p:nvSpPr>
          <p:cNvPr id="123" name="TextBox 122">
            <a:extLst>
              <a:ext uri="{FF2B5EF4-FFF2-40B4-BE49-F238E27FC236}">
                <a16:creationId xmlns:a16="http://schemas.microsoft.com/office/drawing/2014/main" id="{B1D8FDA7-D395-4F07-BA37-F90740D271C2}"/>
              </a:ext>
            </a:extLst>
          </p:cNvPr>
          <p:cNvSpPr txBox="1"/>
          <p:nvPr/>
        </p:nvSpPr>
        <p:spPr>
          <a:xfrm>
            <a:off x="5831325" y="6699655"/>
            <a:ext cx="1336436"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“Bond Slide Deepens; 10-Year US Treasury Yield Settles at Highest Level since 2011”</a:t>
            </a:r>
          </a:p>
        </p:txBody>
      </p:sp>
      <p:sp>
        <p:nvSpPr>
          <p:cNvPr id="124" name="TextBox 123">
            <a:extLst>
              <a:ext uri="{FF2B5EF4-FFF2-40B4-BE49-F238E27FC236}">
                <a16:creationId xmlns:a16="http://schemas.microsoft.com/office/drawing/2014/main" id="{3A64653B-D1A6-45CC-8E33-41B8AE7A25FC}"/>
              </a:ext>
            </a:extLst>
          </p:cNvPr>
          <p:cNvSpPr txBox="1"/>
          <p:nvPr/>
        </p:nvSpPr>
        <p:spPr>
          <a:xfrm>
            <a:off x="5689181" y="7309475"/>
            <a:ext cx="1291910"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“Tech Sector Has Worst Start to a Year since 2002”</a:t>
            </a:r>
          </a:p>
        </p:txBody>
      </p:sp>
      <p:sp>
        <p:nvSpPr>
          <p:cNvPr id="125" name="TextBox 124">
            <a:extLst>
              <a:ext uri="{FF2B5EF4-FFF2-40B4-BE49-F238E27FC236}">
                <a16:creationId xmlns:a16="http://schemas.microsoft.com/office/drawing/2014/main" id="{A672D5A9-92E7-428E-BE2A-2627ACC0A218}"/>
              </a:ext>
            </a:extLst>
          </p:cNvPr>
          <p:cNvSpPr txBox="1"/>
          <p:nvPr/>
        </p:nvSpPr>
        <p:spPr>
          <a:xfrm>
            <a:off x="6086457" y="6103900"/>
            <a:ext cx="1436408"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“Fed Raises Rates by 0.75 Percentage Point, Largest Increase Since 1994”</a:t>
            </a:r>
          </a:p>
        </p:txBody>
      </p:sp>
      <p:sp>
        <p:nvSpPr>
          <p:cNvPr id="126" name="TextBox 125">
            <a:extLst>
              <a:ext uri="{FF2B5EF4-FFF2-40B4-BE49-F238E27FC236}">
                <a16:creationId xmlns:a16="http://schemas.microsoft.com/office/drawing/2014/main" id="{2485A99F-65E6-406D-B2A3-72489EBDB037}"/>
              </a:ext>
            </a:extLst>
          </p:cNvPr>
          <p:cNvSpPr txBox="1"/>
          <p:nvPr/>
        </p:nvSpPr>
        <p:spPr>
          <a:xfrm>
            <a:off x="6179696" y="5612469"/>
            <a:ext cx="1145220"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“Markets Post Worst First Half of a Year in Decades”</a:t>
            </a:r>
          </a:p>
        </p:txBody>
      </p:sp>
      <p:sp>
        <p:nvSpPr>
          <p:cNvPr id="127" name="TextBox 126">
            <a:extLst>
              <a:ext uri="{FF2B5EF4-FFF2-40B4-BE49-F238E27FC236}">
                <a16:creationId xmlns:a16="http://schemas.microsoft.com/office/drawing/2014/main" id="{251CBACE-1EFC-4934-9303-D979B6187B29}"/>
              </a:ext>
            </a:extLst>
          </p:cNvPr>
          <p:cNvSpPr txBox="1"/>
          <p:nvPr/>
        </p:nvSpPr>
        <p:spPr>
          <a:xfrm>
            <a:off x="5573898" y="7793557"/>
            <a:ext cx="1653155"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prstClr val="black"/>
                </a:solidFill>
                <a:latin typeface="Arial Narrow" panose="020B0606020202030204" pitchFamily="34" charset="0"/>
              </a:rPr>
              <a:t>“Mortgage-Application Index Falls to Lowest Level in 22 Years”</a:t>
            </a:r>
          </a:p>
        </p:txBody>
      </p:sp>
      <p:graphicFrame>
        <p:nvGraphicFramePr>
          <p:cNvPr id="53" name="Chart 52">
            <a:extLst>
              <a:ext uri="{FF2B5EF4-FFF2-40B4-BE49-F238E27FC236}">
                <a16:creationId xmlns:a16="http://schemas.microsoft.com/office/drawing/2014/main" id="{A6EC20B5-C1C3-46A7-BFB6-A3987C10E508}"/>
              </a:ext>
            </a:extLst>
          </p:cNvPr>
          <p:cNvGraphicFramePr/>
          <p:nvPr>
            <p:extLst>
              <p:ext uri="{D42A27DB-BD31-4B8C-83A1-F6EECF244321}">
                <p14:modId xmlns:p14="http://schemas.microsoft.com/office/powerpoint/2010/main" val="214565093"/>
              </p:ext>
            </p:extLst>
          </p:nvPr>
        </p:nvGraphicFramePr>
        <p:xfrm>
          <a:off x="493438" y="3184776"/>
          <a:ext cx="6917575" cy="2288165"/>
        </p:xfrm>
        <a:graphic>
          <a:graphicData uri="http://schemas.openxmlformats.org/drawingml/2006/chart">
            <c:chart xmlns:c="http://schemas.openxmlformats.org/drawingml/2006/chart" xmlns:r="http://schemas.openxmlformats.org/officeDocument/2006/relationships" r:id="rId4"/>
          </a:graphicData>
        </a:graphic>
      </p:graphicFrame>
      <p:pic>
        <p:nvPicPr>
          <p:cNvPr id="83" name="Picture Placeholder 9">
            <a:extLst>
              <a:ext uri="{FF2B5EF4-FFF2-40B4-BE49-F238E27FC236}">
                <a16:creationId xmlns:a16="http://schemas.microsoft.com/office/drawing/2014/main" id="{E0B232B4-3CBA-1331-FC27-26076A9A6FF5}"/>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1696748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a:xfrm>
            <a:off x="428006" y="9170130"/>
            <a:ext cx="6824990" cy="517712"/>
          </a:xfrm>
        </p:spPr>
        <p:txBody>
          <a:bodyPr/>
          <a:lstStyle/>
          <a:p>
            <a:r>
              <a:rPr lang="en-US" dirty="0"/>
              <a:t>Graph Source: MSCI ACWI Index (net dividends). MSCI data © MSCI 2022, all rights reserved.</a:t>
            </a:r>
            <a:br>
              <a:rPr lang="en-US" dirty="0"/>
            </a:br>
            <a:r>
              <a:rPr lang="en-US" dirty="0"/>
              <a:t>It is not possible to invest directly in an index. Performance does not reflect the expenses associated with management of an actual portfolio.</a:t>
            </a:r>
            <a:br>
              <a:rPr lang="en-US" dirty="0"/>
            </a:br>
            <a:r>
              <a:rPr lang="en-US" b="1" dirty="0"/>
              <a:t>Past performance is not a guarantee of future results. </a:t>
            </a:r>
          </a:p>
        </p:txBody>
      </p:sp>
      <p:sp>
        <p:nvSpPr>
          <p:cNvPr id="5" name="Text Placeholder 4"/>
          <p:cNvSpPr>
            <a:spLocks noGrp="1"/>
          </p:cNvSpPr>
          <p:nvPr>
            <p:ph type="body" sz="quarter" idx="14"/>
          </p:nvPr>
        </p:nvSpPr>
        <p:spPr/>
        <p:txBody>
          <a:bodyPr/>
          <a:lstStyle/>
          <a:p>
            <a:r>
              <a:rPr lang="en-US" dirty="0"/>
              <a:t>MSCI All Country World Index with selected headlines from past </a:t>
            </a:r>
            <a:r>
              <a:rPr lang="en-US" dirty="0">
                <a:highlight>
                  <a:srgbClr val="FFFF00"/>
                </a:highlight>
              </a:rPr>
              <a:t>12 months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4</a:t>
            </a:fld>
            <a:endParaRPr lang="en-US" dirty="0"/>
          </a:p>
        </p:txBody>
      </p:sp>
      <p:grpSp>
        <p:nvGrpSpPr>
          <p:cNvPr id="88" name="Group 87">
            <a:extLst>
              <a:ext uri="{FF2B5EF4-FFF2-40B4-BE49-F238E27FC236}">
                <a16:creationId xmlns:a16="http://schemas.microsoft.com/office/drawing/2014/main" id="{9910B90C-E269-4605-A050-8512BF6748DA}"/>
              </a:ext>
            </a:extLst>
          </p:cNvPr>
          <p:cNvGrpSpPr/>
          <p:nvPr/>
        </p:nvGrpSpPr>
        <p:grpSpPr>
          <a:xfrm>
            <a:off x="418141" y="8749022"/>
            <a:ext cx="7083599" cy="396933"/>
            <a:chOff x="524124" y="6748330"/>
            <a:chExt cx="9155677" cy="396933"/>
          </a:xfrm>
        </p:grpSpPr>
        <p:sp>
          <p:nvSpPr>
            <p:cNvPr id="89" name="TextBox 88">
              <a:extLst>
                <a:ext uri="{FF2B5EF4-FFF2-40B4-BE49-F238E27FC236}">
                  <a16:creationId xmlns:a16="http://schemas.microsoft.com/office/drawing/2014/main" id="{408AEC37-E8D3-4249-8B28-795CB73909D8}"/>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90" name="Straight Connector 89">
              <a:extLst>
                <a:ext uri="{FF2B5EF4-FFF2-40B4-BE49-F238E27FC236}">
                  <a16:creationId xmlns:a16="http://schemas.microsoft.com/office/drawing/2014/main" id="{03008596-56CC-4CAC-9FA2-B5F89E827D5D}"/>
                </a:ext>
              </a:extLst>
            </p:cNvPr>
            <p:cNvCxnSpPr>
              <a:cxnSpLocks/>
            </p:cNvCxnSpPr>
            <p:nvPr/>
          </p:nvCxnSpPr>
          <p:spPr>
            <a:xfrm>
              <a:off x="616154" y="6748330"/>
              <a:ext cx="9063647"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DAEDEA28-3612-48BF-9203-A52F7A8CFFCB}"/>
              </a:ext>
            </a:extLst>
          </p:cNvPr>
          <p:cNvGrpSpPr/>
          <p:nvPr/>
        </p:nvGrpSpPr>
        <p:grpSpPr>
          <a:xfrm>
            <a:off x="3853951" y="2206724"/>
            <a:ext cx="4264330" cy="1091997"/>
            <a:chOff x="3965870" y="1564308"/>
            <a:chExt cx="4264330" cy="1091997"/>
          </a:xfrm>
        </p:grpSpPr>
        <p:grpSp>
          <p:nvGrpSpPr>
            <p:cNvPr id="51" name="Group 50">
              <a:extLst>
                <a:ext uri="{FF2B5EF4-FFF2-40B4-BE49-F238E27FC236}">
                  <a16:creationId xmlns:a16="http://schemas.microsoft.com/office/drawing/2014/main" id="{D4EF8A33-CF2B-4892-AE42-D69479E7AE80}"/>
                </a:ext>
              </a:extLst>
            </p:cNvPr>
            <p:cNvGrpSpPr/>
            <p:nvPr/>
          </p:nvGrpSpPr>
          <p:grpSpPr>
            <a:xfrm>
              <a:off x="3965870" y="1564308"/>
              <a:ext cx="4264330" cy="1091997"/>
              <a:chOff x="3965870" y="1564308"/>
              <a:chExt cx="4264330" cy="1091997"/>
            </a:xfrm>
          </p:grpSpPr>
          <p:graphicFrame>
            <p:nvGraphicFramePr>
              <p:cNvPr id="53" name="Picture Placeholder 2">
                <a:extLst>
                  <a:ext uri="{FF2B5EF4-FFF2-40B4-BE49-F238E27FC236}">
                    <a16:creationId xmlns:a16="http://schemas.microsoft.com/office/drawing/2014/main" id="{D57C621A-354E-41FB-A7E6-3440B9681FC9}"/>
                  </a:ext>
                </a:extLst>
              </p:cNvPr>
              <p:cNvGraphicFramePr>
                <a:graphicFrameLocks/>
              </p:cNvGraphicFramePr>
              <p:nvPr>
                <p:extLst>
                  <p:ext uri="{D42A27DB-BD31-4B8C-83A1-F6EECF244321}">
                    <p14:modId xmlns:p14="http://schemas.microsoft.com/office/powerpoint/2010/main" val="1733645201"/>
                  </p:ext>
                </p:extLst>
              </p:nvPr>
            </p:nvGraphicFramePr>
            <p:xfrm>
              <a:off x="3965870" y="1568212"/>
              <a:ext cx="3557062" cy="1088093"/>
            </p:xfrm>
            <a:graphic>
              <a:graphicData uri="http://schemas.openxmlformats.org/drawingml/2006/chart">
                <c:chart xmlns:c="http://schemas.openxmlformats.org/drawingml/2006/chart" xmlns:r="http://schemas.openxmlformats.org/officeDocument/2006/relationships" r:id="rId2"/>
              </a:graphicData>
            </a:graphic>
          </p:graphicFrame>
          <p:sp>
            <p:nvSpPr>
              <p:cNvPr id="54" name="TextBox 1">
                <a:extLst>
                  <a:ext uri="{FF2B5EF4-FFF2-40B4-BE49-F238E27FC236}">
                    <a16:creationId xmlns:a16="http://schemas.microsoft.com/office/drawing/2014/main" id="{F1932FD9-9B88-499E-BC4B-C720899D05B8}"/>
                  </a:ext>
                </a:extLst>
              </p:cNvPr>
              <p:cNvSpPr txBox="1"/>
              <p:nvPr/>
            </p:nvSpPr>
            <p:spPr>
              <a:xfrm>
                <a:off x="4142089" y="1564308"/>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(2000–Q2 2022)</a:t>
                </a:r>
              </a:p>
            </p:txBody>
          </p:sp>
        </p:grpSp>
        <p:sp>
          <p:nvSpPr>
            <p:cNvPr id="52" name="TextBox 1">
              <a:extLst>
                <a:ext uri="{FF2B5EF4-FFF2-40B4-BE49-F238E27FC236}">
                  <a16:creationId xmlns:a16="http://schemas.microsoft.com/office/drawing/2014/main" id="{73E8171C-2522-42A1-A3B8-B0C1FABCB3EA}"/>
                </a:ext>
              </a:extLst>
            </p:cNvPr>
            <p:cNvSpPr txBox="1"/>
            <p:nvPr/>
          </p:nvSpPr>
          <p:spPr>
            <a:xfrm>
              <a:off x="6892726" y="2137157"/>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grpSp>
      <p:cxnSp>
        <p:nvCxnSpPr>
          <p:cNvPr id="55" name="Straight Connector 54">
            <a:extLst>
              <a:ext uri="{FF2B5EF4-FFF2-40B4-BE49-F238E27FC236}">
                <a16:creationId xmlns:a16="http://schemas.microsoft.com/office/drawing/2014/main" id="{B7C6319C-DA26-49AF-8370-45A8B23A2F92}"/>
              </a:ext>
            </a:extLst>
          </p:cNvPr>
          <p:cNvCxnSpPr>
            <a:cxnSpLocks/>
          </p:cNvCxnSpPr>
          <p:nvPr/>
        </p:nvCxnSpPr>
        <p:spPr>
          <a:xfrm>
            <a:off x="5228304" y="5137353"/>
            <a:ext cx="0" cy="299514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6A2E1BC4-1538-461F-9BC6-93EFBA6BE01C}"/>
              </a:ext>
            </a:extLst>
          </p:cNvPr>
          <p:cNvCxnSpPr>
            <a:cxnSpLocks/>
          </p:cNvCxnSpPr>
          <p:nvPr/>
        </p:nvCxnSpPr>
        <p:spPr>
          <a:xfrm>
            <a:off x="3303307" y="4453204"/>
            <a:ext cx="0" cy="167846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E8DA71D-3E7D-4D1F-B0D4-0F6850E1CD35}"/>
              </a:ext>
            </a:extLst>
          </p:cNvPr>
          <p:cNvCxnSpPr>
            <a:cxnSpLocks/>
          </p:cNvCxnSpPr>
          <p:nvPr/>
        </p:nvCxnSpPr>
        <p:spPr>
          <a:xfrm>
            <a:off x="3992634" y="5228107"/>
            <a:ext cx="0" cy="302179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E0B70E2-F0E8-454A-8DD3-E0F1729A5AD0}"/>
              </a:ext>
            </a:extLst>
          </p:cNvPr>
          <p:cNvCxnSpPr>
            <a:cxnSpLocks/>
          </p:cNvCxnSpPr>
          <p:nvPr/>
        </p:nvCxnSpPr>
        <p:spPr>
          <a:xfrm>
            <a:off x="5341938" y="4958526"/>
            <a:ext cx="0" cy="268093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7BA8F26-5D0E-471C-8FD5-C8CCE6BAC8E6}"/>
              </a:ext>
            </a:extLst>
          </p:cNvPr>
          <p:cNvCxnSpPr>
            <a:cxnSpLocks/>
          </p:cNvCxnSpPr>
          <p:nvPr/>
        </p:nvCxnSpPr>
        <p:spPr>
          <a:xfrm>
            <a:off x="759684" y="5488323"/>
            <a:ext cx="0" cy="138803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2E747D5-55D4-40A2-B696-F015AF6DC3E6}"/>
              </a:ext>
            </a:extLst>
          </p:cNvPr>
          <p:cNvCxnSpPr>
            <a:cxnSpLocks/>
          </p:cNvCxnSpPr>
          <p:nvPr/>
        </p:nvCxnSpPr>
        <p:spPr>
          <a:xfrm>
            <a:off x="1840057" y="5365305"/>
            <a:ext cx="0" cy="75364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4B81DB6-5DA9-4EC9-9CF5-62C5DBD866F3}"/>
              </a:ext>
            </a:extLst>
          </p:cNvPr>
          <p:cNvCxnSpPr>
            <a:cxnSpLocks/>
          </p:cNvCxnSpPr>
          <p:nvPr/>
        </p:nvCxnSpPr>
        <p:spPr>
          <a:xfrm>
            <a:off x="2327969" y="5365305"/>
            <a:ext cx="0" cy="290388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2B85E7F-707C-4358-BBB0-F1CA39700DAF}"/>
              </a:ext>
            </a:extLst>
          </p:cNvPr>
          <p:cNvCxnSpPr>
            <a:cxnSpLocks/>
          </p:cNvCxnSpPr>
          <p:nvPr/>
        </p:nvCxnSpPr>
        <p:spPr>
          <a:xfrm>
            <a:off x="4203729" y="5163371"/>
            <a:ext cx="0" cy="236331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36E1706-97E4-4B58-9988-C2EDF4417EF1}"/>
              </a:ext>
            </a:extLst>
          </p:cNvPr>
          <p:cNvCxnSpPr>
            <a:cxnSpLocks/>
          </p:cNvCxnSpPr>
          <p:nvPr/>
        </p:nvCxnSpPr>
        <p:spPr>
          <a:xfrm>
            <a:off x="5836349" y="5076762"/>
            <a:ext cx="0" cy="140148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155935A-775B-40B5-9359-0151FB6A77BF}"/>
              </a:ext>
            </a:extLst>
          </p:cNvPr>
          <p:cNvCxnSpPr>
            <a:cxnSpLocks/>
          </p:cNvCxnSpPr>
          <p:nvPr/>
        </p:nvCxnSpPr>
        <p:spPr>
          <a:xfrm>
            <a:off x="4935152" y="4993417"/>
            <a:ext cx="0" cy="74235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B2C7870-68C8-4CE3-BE88-47CFAF464F40}"/>
              </a:ext>
            </a:extLst>
          </p:cNvPr>
          <p:cNvCxnSpPr>
            <a:cxnSpLocks/>
          </p:cNvCxnSpPr>
          <p:nvPr/>
        </p:nvCxnSpPr>
        <p:spPr>
          <a:xfrm>
            <a:off x="4429801" y="4976427"/>
            <a:ext cx="0" cy="190641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27F39B3-5F77-4C44-82B4-B0865A1EE099}"/>
              </a:ext>
            </a:extLst>
          </p:cNvPr>
          <p:cNvCxnSpPr>
            <a:cxnSpLocks/>
          </p:cNvCxnSpPr>
          <p:nvPr/>
        </p:nvCxnSpPr>
        <p:spPr>
          <a:xfrm>
            <a:off x="5435305" y="5081373"/>
            <a:ext cx="0" cy="205513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C88CA23-A38B-41E0-A354-89067189D679}"/>
              </a:ext>
            </a:extLst>
          </p:cNvPr>
          <p:cNvCxnSpPr>
            <a:cxnSpLocks/>
          </p:cNvCxnSpPr>
          <p:nvPr/>
        </p:nvCxnSpPr>
        <p:spPr>
          <a:xfrm>
            <a:off x="6227469" y="4634846"/>
            <a:ext cx="0" cy="1099652"/>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4BA96CA6-192F-4F96-B734-9D1639532E77}"/>
              </a:ext>
            </a:extLst>
          </p:cNvPr>
          <p:cNvSpPr txBox="1"/>
          <p:nvPr/>
        </p:nvSpPr>
        <p:spPr>
          <a:xfrm>
            <a:off x="618853" y="6847905"/>
            <a:ext cx="1160097"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“US Oil Tops $75 for First Time since 2018”</a:t>
            </a:r>
          </a:p>
        </p:txBody>
      </p:sp>
      <p:sp>
        <p:nvSpPr>
          <p:cNvPr id="73" name="TextBox 72">
            <a:extLst>
              <a:ext uri="{FF2B5EF4-FFF2-40B4-BE49-F238E27FC236}">
                <a16:creationId xmlns:a16="http://schemas.microsoft.com/office/drawing/2014/main" id="{E3BE5234-EB9D-4043-B011-12528C9D5E35}"/>
              </a:ext>
            </a:extLst>
          </p:cNvPr>
          <p:cNvSpPr txBox="1"/>
          <p:nvPr/>
        </p:nvSpPr>
        <p:spPr>
          <a:xfrm>
            <a:off x="1324353" y="6097468"/>
            <a:ext cx="1063342"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“Eurozone Inflation Hits Decade High as Bottlenecks Bite”</a:t>
            </a:r>
          </a:p>
        </p:txBody>
      </p:sp>
      <p:sp>
        <p:nvSpPr>
          <p:cNvPr id="74" name="TextBox 73">
            <a:extLst>
              <a:ext uri="{FF2B5EF4-FFF2-40B4-BE49-F238E27FC236}">
                <a16:creationId xmlns:a16="http://schemas.microsoft.com/office/drawing/2014/main" id="{E27DE311-31A3-44BD-8609-53A3D7FE1519}"/>
              </a:ext>
            </a:extLst>
          </p:cNvPr>
          <p:cNvSpPr txBox="1"/>
          <p:nvPr/>
        </p:nvSpPr>
        <p:spPr>
          <a:xfrm>
            <a:off x="1771262" y="8225623"/>
            <a:ext cx="1270256"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“US Orders for Durable Goods Hit a Record”</a:t>
            </a:r>
          </a:p>
        </p:txBody>
      </p:sp>
      <p:sp>
        <p:nvSpPr>
          <p:cNvPr id="76" name="TextBox 75">
            <a:extLst>
              <a:ext uri="{FF2B5EF4-FFF2-40B4-BE49-F238E27FC236}">
                <a16:creationId xmlns:a16="http://schemas.microsoft.com/office/drawing/2014/main" id="{D265F7AF-4DE3-4B37-8747-68B22E1A63D5}"/>
              </a:ext>
            </a:extLst>
          </p:cNvPr>
          <p:cNvSpPr txBox="1"/>
          <p:nvPr/>
        </p:nvSpPr>
        <p:spPr>
          <a:xfrm>
            <a:off x="2296061" y="6988677"/>
            <a:ext cx="1337761"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“Nasdaq Drops 2% as Investors Flee Shares of High-flying Stocks and Bond Yields Lurch Higher”</a:t>
            </a:r>
          </a:p>
        </p:txBody>
      </p:sp>
      <p:sp>
        <p:nvSpPr>
          <p:cNvPr id="77" name="TextBox 76">
            <a:extLst>
              <a:ext uri="{FF2B5EF4-FFF2-40B4-BE49-F238E27FC236}">
                <a16:creationId xmlns:a16="http://schemas.microsoft.com/office/drawing/2014/main" id="{571EFABB-FA9E-4A16-BE67-DE48B55AA19A}"/>
              </a:ext>
            </a:extLst>
          </p:cNvPr>
          <p:cNvSpPr txBox="1"/>
          <p:nvPr/>
        </p:nvSpPr>
        <p:spPr>
          <a:xfrm>
            <a:off x="2510054" y="6101169"/>
            <a:ext cx="1409226"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“Biden to Nominate Jerome Powell for Second Term as Fed Chairman”</a:t>
            </a:r>
          </a:p>
        </p:txBody>
      </p:sp>
      <p:sp>
        <p:nvSpPr>
          <p:cNvPr id="79" name="TextBox 78">
            <a:extLst>
              <a:ext uri="{FF2B5EF4-FFF2-40B4-BE49-F238E27FC236}">
                <a16:creationId xmlns:a16="http://schemas.microsoft.com/office/drawing/2014/main" id="{9924FC30-9160-4E35-AB7C-11CB18B2EABF}"/>
              </a:ext>
            </a:extLst>
          </p:cNvPr>
          <p:cNvSpPr txBox="1"/>
          <p:nvPr/>
        </p:nvSpPr>
        <p:spPr>
          <a:xfrm>
            <a:off x="6567674" y="7630865"/>
            <a:ext cx="841474"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“Mortgage-Application Index Falls to Lowest Level in 22 Years”</a:t>
            </a:r>
          </a:p>
        </p:txBody>
      </p:sp>
      <p:sp>
        <p:nvSpPr>
          <p:cNvPr id="82" name="TextBox 81">
            <a:extLst>
              <a:ext uri="{FF2B5EF4-FFF2-40B4-BE49-F238E27FC236}">
                <a16:creationId xmlns:a16="http://schemas.microsoft.com/office/drawing/2014/main" id="{718F1762-87BE-4F36-A938-AAA9606A6B85}"/>
              </a:ext>
            </a:extLst>
          </p:cNvPr>
          <p:cNvSpPr txBox="1"/>
          <p:nvPr/>
        </p:nvSpPr>
        <p:spPr>
          <a:xfrm>
            <a:off x="5813561" y="8382480"/>
            <a:ext cx="1744824"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“CBO Projects Inflation, Economic Growth to Cool This Year and Next”</a:t>
            </a:r>
          </a:p>
        </p:txBody>
      </p:sp>
      <p:sp>
        <p:nvSpPr>
          <p:cNvPr id="83" name="TextBox 82">
            <a:extLst>
              <a:ext uri="{FF2B5EF4-FFF2-40B4-BE49-F238E27FC236}">
                <a16:creationId xmlns:a16="http://schemas.microsoft.com/office/drawing/2014/main" id="{804AC428-3F5C-4F33-BC6B-0E88FBAAE2E7}"/>
              </a:ext>
            </a:extLst>
          </p:cNvPr>
          <p:cNvSpPr txBox="1"/>
          <p:nvPr/>
        </p:nvSpPr>
        <p:spPr>
          <a:xfrm>
            <a:off x="5922703" y="5685846"/>
            <a:ext cx="639513"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“Stocks Extend Losing Streak to 5 Weeks”</a:t>
            </a:r>
          </a:p>
        </p:txBody>
      </p:sp>
      <p:sp>
        <p:nvSpPr>
          <p:cNvPr id="84" name="TextBox 83">
            <a:extLst>
              <a:ext uri="{FF2B5EF4-FFF2-40B4-BE49-F238E27FC236}">
                <a16:creationId xmlns:a16="http://schemas.microsoft.com/office/drawing/2014/main" id="{45538046-9750-4951-98B5-3FD319938C87}"/>
              </a:ext>
            </a:extLst>
          </p:cNvPr>
          <p:cNvSpPr txBox="1"/>
          <p:nvPr/>
        </p:nvSpPr>
        <p:spPr>
          <a:xfrm>
            <a:off x="5487561" y="6450356"/>
            <a:ext cx="890631"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“US Mortgage Rates Hit 5% for First Time Since 2011”</a:t>
            </a:r>
          </a:p>
        </p:txBody>
      </p:sp>
      <p:sp>
        <p:nvSpPr>
          <p:cNvPr id="85" name="TextBox 84">
            <a:extLst>
              <a:ext uri="{FF2B5EF4-FFF2-40B4-BE49-F238E27FC236}">
                <a16:creationId xmlns:a16="http://schemas.microsoft.com/office/drawing/2014/main" id="{8B98307F-B347-4711-B71A-DB4A786A5905}"/>
              </a:ext>
            </a:extLst>
          </p:cNvPr>
          <p:cNvSpPr txBox="1"/>
          <p:nvPr/>
        </p:nvSpPr>
        <p:spPr>
          <a:xfrm>
            <a:off x="3555260" y="8249497"/>
            <a:ext cx="1005486"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“In a Wild Year for Markets, Stocks Pull Off Big Gains” </a:t>
            </a:r>
          </a:p>
        </p:txBody>
      </p:sp>
      <p:sp>
        <p:nvSpPr>
          <p:cNvPr id="86" name="TextBox 85">
            <a:extLst>
              <a:ext uri="{FF2B5EF4-FFF2-40B4-BE49-F238E27FC236}">
                <a16:creationId xmlns:a16="http://schemas.microsoft.com/office/drawing/2014/main" id="{35D438B9-FE92-4E47-A28D-65B38EE32B2D}"/>
              </a:ext>
            </a:extLst>
          </p:cNvPr>
          <p:cNvSpPr txBox="1"/>
          <p:nvPr/>
        </p:nvSpPr>
        <p:spPr>
          <a:xfrm>
            <a:off x="4139702" y="7510500"/>
            <a:ext cx="1118098"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“Fed’s Powell Says Economy No Longer Needs Aggressive Stimulus”</a:t>
            </a:r>
          </a:p>
        </p:txBody>
      </p:sp>
      <p:sp>
        <p:nvSpPr>
          <p:cNvPr id="87" name="TextBox 86">
            <a:extLst>
              <a:ext uri="{FF2B5EF4-FFF2-40B4-BE49-F238E27FC236}">
                <a16:creationId xmlns:a16="http://schemas.microsoft.com/office/drawing/2014/main" id="{35150984-017F-4DC8-95D3-1AF5E6DDDF22}"/>
              </a:ext>
            </a:extLst>
          </p:cNvPr>
          <p:cNvSpPr txBox="1"/>
          <p:nvPr/>
        </p:nvSpPr>
        <p:spPr>
          <a:xfrm>
            <a:off x="4263587" y="6830051"/>
            <a:ext cx="890117" cy="64277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“Stocks Rocket Back to Finish Higher After Being Down at Least 1,000 Points”</a:t>
            </a:r>
          </a:p>
        </p:txBody>
      </p:sp>
      <p:sp>
        <p:nvSpPr>
          <p:cNvPr id="91" name="TextBox 90">
            <a:extLst>
              <a:ext uri="{FF2B5EF4-FFF2-40B4-BE49-F238E27FC236}">
                <a16:creationId xmlns:a16="http://schemas.microsoft.com/office/drawing/2014/main" id="{7E353507-675F-4AC5-832D-D47FE43CCCA0}"/>
              </a:ext>
            </a:extLst>
          </p:cNvPr>
          <p:cNvSpPr txBox="1"/>
          <p:nvPr/>
        </p:nvSpPr>
        <p:spPr>
          <a:xfrm>
            <a:off x="4491333" y="5710162"/>
            <a:ext cx="696124" cy="1061829"/>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“S&amp;P 500 Falls Into Correction Territory as Russian Troops Enter Ukraine Region”</a:t>
            </a:r>
          </a:p>
        </p:txBody>
      </p:sp>
      <p:sp>
        <p:nvSpPr>
          <p:cNvPr id="92" name="TextBox 91">
            <a:extLst>
              <a:ext uri="{FF2B5EF4-FFF2-40B4-BE49-F238E27FC236}">
                <a16:creationId xmlns:a16="http://schemas.microsoft.com/office/drawing/2014/main" id="{464B9001-ACC1-41D1-91F5-70DDD467DE46}"/>
              </a:ext>
            </a:extLst>
          </p:cNvPr>
          <p:cNvSpPr txBox="1"/>
          <p:nvPr/>
        </p:nvSpPr>
        <p:spPr>
          <a:xfrm>
            <a:off x="4699693" y="8111874"/>
            <a:ext cx="1086788"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“US Inflation Reached 7.9% in February; Consumer Prices Are Highest in 40 Years”</a:t>
            </a:r>
          </a:p>
        </p:txBody>
      </p:sp>
      <p:sp>
        <p:nvSpPr>
          <p:cNvPr id="93" name="TextBox 92">
            <a:extLst>
              <a:ext uri="{FF2B5EF4-FFF2-40B4-BE49-F238E27FC236}">
                <a16:creationId xmlns:a16="http://schemas.microsoft.com/office/drawing/2014/main" id="{8B94A2DF-EF06-4663-B71A-5DD9A2396480}"/>
              </a:ext>
            </a:extLst>
          </p:cNvPr>
          <p:cNvSpPr txBox="1"/>
          <p:nvPr/>
        </p:nvSpPr>
        <p:spPr>
          <a:xfrm>
            <a:off x="5297187" y="7585876"/>
            <a:ext cx="930282"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“Fed Raises Interest Rates for First Time Since 2018”</a:t>
            </a:r>
          </a:p>
        </p:txBody>
      </p:sp>
      <p:sp>
        <p:nvSpPr>
          <p:cNvPr id="94" name="TextBox 93">
            <a:extLst>
              <a:ext uri="{FF2B5EF4-FFF2-40B4-BE49-F238E27FC236}">
                <a16:creationId xmlns:a16="http://schemas.microsoft.com/office/drawing/2014/main" id="{0E55BCB3-2A68-4F8A-A3BA-37DAD90CDC2B}"/>
              </a:ext>
            </a:extLst>
          </p:cNvPr>
          <p:cNvSpPr txBox="1"/>
          <p:nvPr/>
        </p:nvSpPr>
        <p:spPr>
          <a:xfrm>
            <a:off x="5397101" y="7101449"/>
            <a:ext cx="830367"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“Gas Prices Shoot Up at Fastest Rate on Record”</a:t>
            </a:r>
          </a:p>
        </p:txBody>
      </p:sp>
      <p:cxnSp>
        <p:nvCxnSpPr>
          <p:cNvPr id="95" name="Straight Connector 94">
            <a:extLst>
              <a:ext uri="{FF2B5EF4-FFF2-40B4-BE49-F238E27FC236}">
                <a16:creationId xmlns:a16="http://schemas.microsoft.com/office/drawing/2014/main" id="{AF9CA284-5784-467D-BD94-642DF82D826D}"/>
              </a:ext>
            </a:extLst>
          </p:cNvPr>
          <p:cNvCxnSpPr>
            <a:cxnSpLocks/>
          </p:cNvCxnSpPr>
          <p:nvPr/>
        </p:nvCxnSpPr>
        <p:spPr>
          <a:xfrm>
            <a:off x="2428036" y="4728198"/>
            <a:ext cx="0" cy="226073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E4C5CC19-5005-41D3-8314-2E325A0A9ED7}"/>
              </a:ext>
            </a:extLst>
          </p:cNvPr>
          <p:cNvCxnSpPr>
            <a:cxnSpLocks/>
          </p:cNvCxnSpPr>
          <p:nvPr/>
        </p:nvCxnSpPr>
        <p:spPr>
          <a:xfrm>
            <a:off x="6567674" y="5256224"/>
            <a:ext cx="0" cy="315406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E38C47E1-46D2-4143-B63D-85139B7F3D74}"/>
              </a:ext>
            </a:extLst>
          </p:cNvPr>
          <p:cNvCxnSpPr>
            <a:cxnSpLocks/>
          </p:cNvCxnSpPr>
          <p:nvPr/>
        </p:nvCxnSpPr>
        <p:spPr>
          <a:xfrm>
            <a:off x="6801523" y="5162642"/>
            <a:ext cx="0" cy="250868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32FA879-A5F0-4AB8-8396-7D9210832596}"/>
              </a:ext>
            </a:extLst>
          </p:cNvPr>
          <p:cNvCxnSpPr>
            <a:cxnSpLocks/>
          </p:cNvCxnSpPr>
          <p:nvPr/>
        </p:nvCxnSpPr>
        <p:spPr>
          <a:xfrm>
            <a:off x="6921783" y="5488323"/>
            <a:ext cx="0" cy="114848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32F0E6C-BB00-4D99-8BDB-BD7498178D26}"/>
              </a:ext>
            </a:extLst>
          </p:cNvPr>
          <p:cNvCxnSpPr>
            <a:cxnSpLocks/>
          </p:cNvCxnSpPr>
          <p:nvPr/>
        </p:nvCxnSpPr>
        <p:spPr>
          <a:xfrm>
            <a:off x="6954033" y="5488323"/>
            <a:ext cx="0" cy="222957"/>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72D96A37-45ED-4CB7-ACCB-327D7DC8FEDF}"/>
              </a:ext>
            </a:extLst>
          </p:cNvPr>
          <p:cNvSpPr txBox="1"/>
          <p:nvPr/>
        </p:nvSpPr>
        <p:spPr>
          <a:xfrm>
            <a:off x="6729988" y="6603913"/>
            <a:ext cx="873938" cy="1061829"/>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“Bond Slide Deepens; 10-Year US Treasury Yield Settles at Highest Level since 2011”</a:t>
            </a:r>
          </a:p>
        </p:txBody>
      </p:sp>
      <p:sp>
        <p:nvSpPr>
          <p:cNvPr id="131" name="TextBox 130">
            <a:extLst>
              <a:ext uri="{FF2B5EF4-FFF2-40B4-BE49-F238E27FC236}">
                <a16:creationId xmlns:a16="http://schemas.microsoft.com/office/drawing/2014/main" id="{F6C89FE8-7361-429C-9347-475847AAE5AE}"/>
              </a:ext>
            </a:extLst>
          </p:cNvPr>
          <p:cNvSpPr txBox="1"/>
          <p:nvPr/>
        </p:nvSpPr>
        <p:spPr>
          <a:xfrm>
            <a:off x="6852905" y="5680493"/>
            <a:ext cx="805982" cy="923330"/>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“Fed Raises Rates by 0.75 Percentage Point, Largest Increase Since 1994”</a:t>
            </a:r>
          </a:p>
        </p:txBody>
      </p:sp>
      <p:grpSp>
        <p:nvGrpSpPr>
          <p:cNvPr id="132" name="Graph">
            <a:extLst>
              <a:ext uri="{FF2B5EF4-FFF2-40B4-BE49-F238E27FC236}">
                <a16:creationId xmlns:a16="http://schemas.microsoft.com/office/drawing/2014/main" id="{984259C5-8185-4A21-82AB-DC9345E22EDB}"/>
              </a:ext>
            </a:extLst>
          </p:cNvPr>
          <p:cNvGrpSpPr/>
          <p:nvPr/>
        </p:nvGrpSpPr>
        <p:grpSpPr>
          <a:xfrm>
            <a:off x="458150" y="2804557"/>
            <a:ext cx="6988443" cy="2918633"/>
            <a:chOff x="696538" y="1422090"/>
            <a:chExt cx="4078345" cy="3249541"/>
          </a:xfrm>
        </p:grpSpPr>
        <p:graphicFrame>
          <p:nvGraphicFramePr>
            <p:cNvPr id="133" name="Chart 132">
              <a:extLst>
                <a:ext uri="{FF2B5EF4-FFF2-40B4-BE49-F238E27FC236}">
                  <a16:creationId xmlns:a16="http://schemas.microsoft.com/office/drawing/2014/main" id="{DA4A3F24-5C2B-4AA7-84AC-19C00A952BCE}"/>
                </a:ext>
              </a:extLst>
            </p:cNvPr>
            <p:cNvGraphicFramePr/>
            <p:nvPr>
              <p:extLst>
                <p:ext uri="{D42A27DB-BD31-4B8C-83A1-F6EECF244321}">
                  <p14:modId xmlns:p14="http://schemas.microsoft.com/office/powerpoint/2010/main" val="1782234647"/>
                </p:ext>
              </p:extLst>
            </p:nvPr>
          </p:nvGraphicFramePr>
          <p:xfrm>
            <a:off x="696538" y="1422090"/>
            <a:ext cx="4078345" cy="3249541"/>
          </p:xfrm>
          <a:graphic>
            <a:graphicData uri="http://schemas.openxmlformats.org/drawingml/2006/chart">
              <c:chart xmlns:c="http://schemas.openxmlformats.org/drawingml/2006/chart" xmlns:r="http://schemas.openxmlformats.org/officeDocument/2006/relationships" r:id="rId3"/>
            </a:graphicData>
          </a:graphic>
        </p:graphicFrame>
        <p:sp>
          <p:nvSpPr>
            <p:cNvPr id="134" name="TextBox 1">
              <a:extLst>
                <a:ext uri="{FF2B5EF4-FFF2-40B4-BE49-F238E27FC236}">
                  <a16:creationId xmlns:a16="http://schemas.microsoft.com/office/drawing/2014/main" id="{C129F47F-CC63-4365-A359-AF054CAAE321}"/>
                </a:ext>
              </a:extLst>
            </p:cNvPr>
            <p:cNvSpPr txBox="1"/>
            <p:nvPr/>
          </p:nvSpPr>
          <p:spPr>
            <a:xfrm>
              <a:off x="717883" y="1455440"/>
              <a:ext cx="2707698" cy="26329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(Q3 2021–Q2 2022)</a:t>
              </a:r>
            </a:p>
          </p:txBody>
        </p:sp>
      </p:grpSp>
      <p:pic>
        <p:nvPicPr>
          <p:cNvPr id="66" name="Picture Placeholder 9">
            <a:extLst>
              <a:ext uri="{FF2B5EF4-FFF2-40B4-BE49-F238E27FC236}">
                <a16:creationId xmlns:a16="http://schemas.microsoft.com/office/drawing/2014/main" id="{CE5D4E1A-B5BF-386C-638D-57327C84566B}"/>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10787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hart 29">
            <a:extLst>
              <a:ext uri="{FF2B5EF4-FFF2-40B4-BE49-F238E27FC236}">
                <a16:creationId xmlns:a16="http://schemas.microsoft.com/office/drawing/2014/main" id="{807EB011-53C4-4550-88D4-A15C65C50168}"/>
              </a:ext>
            </a:extLst>
          </p:cNvPr>
          <p:cNvGraphicFramePr/>
          <p:nvPr>
            <p:extLst>
              <p:ext uri="{D42A27DB-BD31-4B8C-83A1-F6EECF244321}">
                <p14:modId xmlns:p14="http://schemas.microsoft.com/office/powerpoint/2010/main" val="2316622586"/>
              </p:ext>
            </p:extLst>
          </p:nvPr>
        </p:nvGraphicFramePr>
        <p:xfrm>
          <a:off x="433907" y="6242588"/>
          <a:ext cx="3441593" cy="19865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a:extLst>
              <a:ext uri="{FF2B5EF4-FFF2-40B4-BE49-F238E27FC236}">
                <a16:creationId xmlns:a16="http://schemas.microsoft.com/office/drawing/2014/main" id="{54491605-881D-4011-BA3E-F9F8DF762F40}"/>
              </a:ext>
            </a:extLst>
          </p:cNvPr>
          <p:cNvGraphicFramePr/>
          <p:nvPr>
            <p:extLst>
              <p:ext uri="{D42A27DB-BD31-4B8C-83A1-F6EECF244321}">
                <p14:modId xmlns:p14="http://schemas.microsoft.com/office/powerpoint/2010/main" val="2306859214"/>
              </p:ext>
            </p:extLst>
          </p:nvPr>
        </p:nvGraphicFramePr>
        <p:xfrm>
          <a:off x="3361692" y="2938521"/>
          <a:ext cx="4185236" cy="21927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Object 4">
            <a:extLst>
              <a:ext uri="{FF2B5EF4-FFF2-40B4-BE49-F238E27FC236}">
                <a16:creationId xmlns:a16="http://schemas.microsoft.com/office/drawing/2014/main" id="{0B777A7B-7188-4A3D-86A3-01D17ADFECAD}"/>
              </a:ext>
            </a:extLst>
          </p:cNvPr>
          <p:cNvGraphicFramePr>
            <a:graphicFrameLocks noChangeAspect="1"/>
          </p:cNvGraphicFramePr>
          <p:nvPr>
            <p:extLst>
              <p:ext uri="{D42A27DB-BD31-4B8C-83A1-F6EECF244321}">
                <p14:modId xmlns:p14="http://schemas.microsoft.com/office/powerpoint/2010/main" val="3899391500"/>
              </p:ext>
            </p:extLst>
          </p:nvPr>
        </p:nvGraphicFramePr>
        <p:xfrm>
          <a:off x="3495675" y="6121400"/>
          <a:ext cx="3810000" cy="2009775"/>
        </p:xfrm>
        <a:graphic>
          <a:graphicData uri="http://schemas.openxmlformats.org/presentationml/2006/ole">
            <mc:AlternateContent xmlns:mc="http://schemas.openxmlformats.org/markup-compatibility/2006">
              <mc:Choice xmlns:v="urn:schemas-microsoft-com:vml" Requires="v">
                <p:oleObj name="Worksheet" r:id="rId5" imgW="3810296" imgH="2009512" progId="Excel.Sheet.12">
                  <p:embed/>
                </p:oleObj>
              </mc:Choice>
              <mc:Fallback>
                <p:oleObj name="Worksheet" r:id="rId5" imgW="3810296" imgH="2009512" progId="Excel.Sheet.12">
                  <p:embed/>
                  <p:pic>
                    <p:nvPicPr>
                      <p:cNvPr id="5" name="Object 4">
                        <a:extLst>
                          <a:ext uri="{FF2B5EF4-FFF2-40B4-BE49-F238E27FC236}">
                            <a16:creationId xmlns:a16="http://schemas.microsoft.com/office/drawing/2014/main" id="{0B777A7B-7188-4A3D-86A3-01D17ADFECAD}"/>
                          </a:ext>
                        </a:extLst>
                      </p:cNvPr>
                      <p:cNvPicPr/>
                      <p:nvPr/>
                    </p:nvPicPr>
                    <p:blipFill>
                      <a:blip r:embed="rId6"/>
                      <a:stretch>
                        <a:fillRect/>
                      </a:stretch>
                    </p:blipFill>
                    <p:spPr>
                      <a:xfrm>
                        <a:off x="3495675" y="6121400"/>
                        <a:ext cx="3810000" cy="2009775"/>
                      </a:xfrm>
                      <a:prstGeom prst="rect">
                        <a:avLst/>
                      </a:prstGeom>
                    </p:spPr>
                  </p:pic>
                </p:oleObj>
              </mc:Fallback>
            </mc:AlternateContent>
          </a:graphicData>
        </a:graphic>
      </p:graphicFrame>
      <p:sp>
        <p:nvSpPr>
          <p:cNvPr id="2" name="Title 1"/>
          <p:cNvSpPr>
            <a:spLocks noGrp="1"/>
          </p:cNvSpPr>
          <p:nvPr>
            <p:ph type="title"/>
          </p:nvPr>
        </p:nvSpPr>
        <p:spPr>
          <a:noFill/>
        </p:spPr>
        <p:txBody>
          <a:bodyPr/>
          <a:lstStyle/>
          <a:p>
            <a:r>
              <a:rPr lang="en-US" dirty="0"/>
              <a:t>US Stocks</a:t>
            </a:r>
          </a:p>
        </p:txBody>
      </p:sp>
      <p:sp>
        <p:nvSpPr>
          <p:cNvPr id="8" name="Text Placeholder 7"/>
          <p:cNvSpPr>
            <a:spLocks noGrp="1"/>
          </p:cNvSpPr>
          <p:nvPr>
            <p:ph type="body" sz="quarter" idx="14"/>
          </p:nvPr>
        </p:nvSpPr>
        <p:spPr/>
        <p:txBody>
          <a:bodyPr/>
          <a:lstStyle/>
          <a:p>
            <a:r>
              <a:rPr lang="en-US" dirty="0">
                <a:highlight>
                  <a:srgbClr val="FFFF00"/>
                </a:highlight>
              </a:rPr>
              <a:t>Second quarter 2022 index returns</a:t>
            </a:r>
          </a:p>
        </p:txBody>
      </p:sp>
      <p:sp>
        <p:nvSpPr>
          <p:cNvPr id="9" name="Text Placeholder 8"/>
          <p:cNvSpPr>
            <a:spLocks noGrp="1"/>
          </p:cNvSpPr>
          <p:nvPr>
            <p:ph type="body" sz="quarter" idx="15"/>
          </p:nvPr>
        </p:nvSpPr>
        <p:spPr>
          <a:xfrm>
            <a:off x="434226" y="9161133"/>
            <a:ext cx="7003212"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a:t>
            </a:r>
            <a:r>
              <a:rPr lang="en-US" dirty="0" err="1"/>
              <a:t>Marketwide</a:t>
            </a:r>
            <a:r>
              <a:rPr lang="en-US" dirty="0"/>
              <a:t> (Russell 3000 Index), Large Cap (Russell 1000 Index), Large Value (Russell 1000 Value Index), Large Growth (Russell 1000 Growth Index), Small Cap (Russell 2000 Index), Small Value (Russell 2000 Value Index), and Small Growth (Russell 2000 Growth Index). World Market Cap represented by Russell 3000 Index, MSCI World ex USA IMI Index, and MSCI Emerging Markets IMI Index. Russell 3000 Index is used as the proxy for the US market. Dow Jones US Select REIT Index used as proxy for the US REIT market. Frank Russell Company is the source and owner of the trademarks, service marks, and copyrights related to the Russell Indexes. MSCI data © MSCI 2022, all rights reserved.</a:t>
            </a:r>
          </a:p>
        </p:txBody>
      </p:sp>
      <p:sp>
        <p:nvSpPr>
          <p:cNvPr id="14" name="Text Placeholder 13"/>
          <p:cNvSpPr>
            <a:spLocks noGrp="1"/>
          </p:cNvSpPr>
          <p:nvPr>
            <p:ph type="body" sz="quarter" idx="18"/>
          </p:nvPr>
        </p:nvSpPr>
        <p:spPr>
          <a:xfrm>
            <a:off x="429801" y="2587851"/>
            <a:ext cx="2772496" cy="3198445"/>
          </a:xfrm>
        </p:spPr>
        <p:txBody>
          <a:bodyPr/>
          <a:lstStyle/>
          <a:p>
            <a:r>
              <a:rPr lang="en-US" dirty="0"/>
              <a:t>The US equity market posted negative returns for the quarter and underperformed both non-US developed and emerging markets.</a:t>
            </a:r>
          </a:p>
          <a:p>
            <a:r>
              <a:rPr lang="en-US" dirty="0"/>
              <a:t>Value outperformed growth.</a:t>
            </a:r>
          </a:p>
          <a:p>
            <a:r>
              <a:rPr lang="en-US" dirty="0"/>
              <a:t>Small caps underperformed large caps.</a:t>
            </a:r>
          </a:p>
          <a:p>
            <a:r>
              <a:rPr lang="en-US" dirty="0"/>
              <a:t>REIT indices underperformed equity market indices.</a:t>
            </a:r>
          </a:p>
        </p:txBody>
      </p:sp>
      <p:cxnSp>
        <p:nvCxnSpPr>
          <p:cNvPr id="13" name="Straight Connector 12"/>
          <p:cNvCxnSpPr>
            <a:cxnSpLocks/>
          </p:cNvCxnSpPr>
          <p:nvPr/>
        </p:nvCxnSpPr>
        <p:spPr>
          <a:xfrm>
            <a:off x="3311448" y="2661550"/>
            <a:ext cx="0" cy="5739289"/>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5</a:t>
            </a:fld>
            <a:endParaRPr lang="en-US" dirty="0"/>
          </a:p>
        </p:txBody>
      </p:sp>
      <p:grpSp>
        <p:nvGrpSpPr>
          <p:cNvPr id="17" name="Group 16">
            <a:extLst>
              <a:ext uri="{FF2B5EF4-FFF2-40B4-BE49-F238E27FC236}">
                <a16:creationId xmlns:a16="http://schemas.microsoft.com/office/drawing/2014/main" id="{C472D6E2-3244-4243-9C70-C37D313D4B94}"/>
              </a:ext>
            </a:extLst>
          </p:cNvPr>
          <p:cNvGrpSpPr/>
          <p:nvPr/>
        </p:nvGrpSpPr>
        <p:grpSpPr>
          <a:xfrm>
            <a:off x="437455" y="6274258"/>
            <a:ext cx="2709262" cy="404896"/>
            <a:chOff x="557994" y="4804179"/>
            <a:chExt cx="3771481" cy="404896"/>
          </a:xfrm>
        </p:grpSpPr>
        <p:cxnSp>
          <p:nvCxnSpPr>
            <p:cNvPr id="21" name="Straight Connector 20">
              <a:extLst>
                <a:ext uri="{FF2B5EF4-FFF2-40B4-BE49-F238E27FC236}">
                  <a16:creationId xmlns:a16="http://schemas.microsoft.com/office/drawing/2014/main" id="{08409EA4-BD8B-4B20-9C6E-072999A35ED4}"/>
                </a:ext>
              </a:extLst>
            </p:cNvPr>
            <p:cNvCxnSpPr/>
            <p:nvPr/>
          </p:nvCxnSpPr>
          <p:spPr>
            <a:xfrm flipV="1">
              <a:off x="688974" y="5047910"/>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10">
              <a:extLst>
                <a:ext uri="{FF2B5EF4-FFF2-40B4-BE49-F238E27FC236}">
                  <a16:creationId xmlns:a16="http://schemas.microsoft.com/office/drawing/2014/main" id="{259AD5FB-96BA-4841-B4E5-35726259D2B4}"/>
                </a:ext>
              </a:extLst>
            </p:cNvPr>
            <p:cNvSpPr txBox="1">
              <a:spLocks/>
            </p:cNvSpPr>
            <p:nvPr/>
          </p:nvSpPr>
          <p:spPr>
            <a:xfrm>
              <a:off x="557994" y="4804179"/>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accent1"/>
                </a:solidFill>
              </a:endParaRPr>
            </a:p>
          </p:txBody>
        </p:sp>
      </p:grpSp>
      <p:grpSp>
        <p:nvGrpSpPr>
          <p:cNvPr id="25" name="Group 24">
            <a:extLst>
              <a:ext uri="{FF2B5EF4-FFF2-40B4-BE49-F238E27FC236}">
                <a16:creationId xmlns:a16="http://schemas.microsoft.com/office/drawing/2014/main" id="{3079EDA6-7D11-44EC-8A1D-B1AD42BDA6D0}"/>
              </a:ext>
            </a:extLst>
          </p:cNvPr>
          <p:cNvGrpSpPr/>
          <p:nvPr/>
        </p:nvGrpSpPr>
        <p:grpSpPr>
          <a:xfrm>
            <a:off x="3420600" y="2599294"/>
            <a:ext cx="3875088" cy="342590"/>
            <a:chOff x="4635169" y="1826708"/>
            <a:chExt cx="4441437" cy="342590"/>
          </a:xfrm>
        </p:grpSpPr>
        <p:sp>
          <p:nvSpPr>
            <p:cNvPr id="26" name="Content Placeholder 9">
              <a:extLst>
                <a:ext uri="{FF2B5EF4-FFF2-40B4-BE49-F238E27FC236}">
                  <a16:creationId xmlns:a16="http://schemas.microsoft.com/office/drawing/2014/main" id="{17CECAC0-B98F-4DD5-8E45-F112FF90A06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7" name="Straight Connector 26">
              <a:extLst>
                <a:ext uri="{FF2B5EF4-FFF2-40B4-BE49-F238E27FC236}">
                  <a16:creationId xmlns:a16="http://schemas.microsoft.com/office/drawing/2014/main" id="{C01A09BE-7111-468A-A9CF-402BB5222E5B}"/>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8" name="Content Placeholder 23">
            <a:extLst>
              <a:ext uri="{FF2B5EF4-FFF2-40B4-BE49-F238E27FC236}">
                <a16:creationId xmlns:a16="http://schemas.microsoft.com/office/drawing/2014/main" id="{1962FA60-6A9D-4E95-B9F0-DA0B1C184331}"/>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pic>
        <p:nvPicPr>
          <p:cNvPr id="19" name="Picture Placeholder 9">
            <a:extLst>
              <a:ext uri="{FF2B5EF4-FFF2-40B4-BE49-F238E27FC236}">
                <a16:creationId xmlns:a16="http://schemas.microsoft.com/office/drawing/2014/main" id="{36D7CFE7-4D4D-A712-D8FF-6ADE5F1F0E35}"/>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139724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Chart 39">
            <a:extLst>
              <a:ext uri="{FF2B5EF4-FFF2-40B4-BE49-F238E27FC236}">
                <a16:creationId xmlns:a16="http://schemas.microsoft.com/office/drawing/2014/main" id="{DC8D7CB4-3DA5-4101-83A0-1F27C4AE7C47}"/>
              </a:ext>
            </a:extLst>
          </p:cNvPr>
          <p:cNvGraphicFramePr/>
          <p:nvPr>
            <p:extLst>
              <p:ext uri="{D42A27DB-BD31-4B8C-83A1-F6EECF244321}">
                <p14:modId xmlns:p14="http://schemas.microsoft.com/office/powerpoint/2010/main" val="868779217"/>
              </p:ext>
            </p:extLst>
          </p:nvPr>
        </p:nvGraphicFramePr>
        <p:xfrm>
          <a:off x="240875" y="6507241"/>
          <a:ext cx="3620180" cy="17852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Chart 37">
            <a:extLst>
              <a:ext uri="{FF2B5EF4-FFF2-40B4-BE49-F238E27FC236}">
                <a16:creationId xmlns:a16="http://schemas.microsoft.com/office/drawing/2014/main" id="{18DDD108-7D84-44ED-9543-60BB670C14E9}"/>
              </a:ext>
            </a:extLst>
          </p:cNvPr>
          <p:cNvGraphicFramePr/>
          <p:nvPr>
            <p:extLst>
              <p:ext uri="{D42A27DB-BD31-4B8C-83A1-F6EECF244321}">
                <p14:modId xmlns:p14="http://schemas.microsoft.com/office/powerpoint/2010/main" val="654456409"/>
              </p:ext>
            </p:extLst>
          </p:nvPr>
        </p:nvGraphicFramePr>
        <p:xfrm>
          <a:off x="3311448" y="2849573"/>
          <a:ext cx="4107661" cy="26294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Object 34">
            <a:extLst>
              <a:ext uri="{FF2B5EF4-FFF2-40B4-BE49-F238E27FC236}">
                <a16:creationId xmlns:a16="http://schemas.microsoft.com/office/drawing/2014/main" id="{8E6FD493-8925-4FDC-852C-7C706890F07A}"/>
              </a:ext>
            </a:extLst>
          </p:cNvPr>
          <p:cNvGraphicFramePr>
            <a:graphicFrameLocks noChangeAspect="1"/>
          </p:cNvGraphicFramePr>
          <p:nvPr>
            <p:extLst>
              <p:ext uri="{D42A27DB-BD31-4B8C-83A1-F6EECF244321}">
                <p14:modId xmlns:p14="http://schemas.microsoft.com/office/powerpoint/2010/main" val="3667063218"/>
              </p:ext>
            </p:extLst>
          </p:nvPr>
        </p:nvGraphicFramePr>
        <p:xfrm>
          <a:off x="3495675" y="6121400"/>
          <a:ext cx="3800475" cy="1409700"/>
        </p:xfrm>
        <a:graphic>
          <a:graphicData uri="http://schemas.openxmlformats.org/presentationml/2006/ole">
            <mc:AlternateContent xmlns:mc="http://schemas.openxmlformats.org/markup-compatibility/2006">
              <mc:Choice xmlns:v="urn:schemas-microsoft-com:vml" Requires="v">
                <p:oleObj name="Worksheet" r:id="rId5" imgW="3800235" imgH="1409437" progId="Excel.Sheet.12">
                  <p:embed/>
                </p:oleObj>
              </mc:Choice>
              <mc:Fallback>
                <p:oleObj name="Worksheet" r:id="rId5" imgW="3800235" imgH="1409437" progId="Excel.Sheet.12">
                  <p:embed/>
                  <p:pic>
                    <p:nvPicPr>
                      <p:cNvPr id="35" name="Object 34">
                        <a:extLst>
                          <a:ext uri="{FF2B5EF4-FFF2-40B4-BE49-F238E27FC236}">
                            <a16:creationId xmlns:a16="http://schemas.microsoft.com/office/drawing/2014/main" id="{8E6FD493-8925-4FDC-852C-7C706890F07A}"/>
                          </a:ext>
                        </a:extLst>
                      </p:cNvPr>
                      <p:cNvPicPr/>
                      <p:nvPr/>
                    </p:nvPicPr>
                    <p:blipFill>
                      <a:blip r:embed="rId6"/>
                      <a:stretch>
                        <a:fillRect/>
                      </a:stretch>
                    </p:blipFill>
                    <p:spPr>
                      <a:xfrm>
                        <a:off x="3495675" y="6121400"/>
                        <a:ext cx="3800475" cy="1409700"/>
                      </a:xfrm>
                      <a:prstGeom prst="rect">
                        <a:avLst/>
                      </a:prstGeom>
                    </p:spPr>
                  </p:pic>
                </p:oleObj>
              </mc:Fallback>
            </mc:AlternateContent>
          </a:graphicData>
        </a:graphic>
      </p:graphicFrame>
      <p:sp>
        <p:nvSpPr>
          <p:cNvPr id="25" name="TextBox 24" hidden="1"/>
          <p:cNvSpPr txBox="1"/>
          <p:nvPr/>
        </p:nvSpPr>
        <p:spPr>
          <a:xfrm>
            <a:off x="3297390" y="3423187"/>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Value</a:t>
            </a:r>
          </a:p>
        </p:txBody>
      </p:sp>
      <p:grpSp>
        <p:nvGrpSpPr>
          <p:cNvPr id="33" name="Group 19" hidden="1"/>
          <p:cNvGrpSpPr/>
          <p:nvPr/>
        </p:nvGrpSpPr>
        <p:grpSpPr>
          <a:xfrm>
            <a:off x="6123709" y="493059"/>
            <a:ext cx="1295400" cy="806498"/>
            <a:chOff x="7924800" y="381000"/>
            <a:chExt cx="1676400" cy="623203"/>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7924800" y="457200"/>
              <a:ext cx="1676400" cy="547003"/>
            </a:xfrm>
            <a:prstGeom prst="rect">
              <a:avLst/>
            </a:prstGeom>
            <a:noFill/>
          </p:spPr>
          <p:txBody>
            <a:bodyPr wrap="square" rtlCol="0">
              <a:spAutoFit/>
            </a:bodyPr>
            <a:lstStyle/>
            <a:p>
              <a:pPr algn="ctr"/>
              <a:r>
                <a:rPr lang="en-US" dirty="0">
                  <a:solidFill>
                    <a:schemeClr val="bg1">
                      <a:lumMod val="85000"/>
                    </a:schemeClr>
                  </a:solidFill>
                </a:rPr>
                <a:t>Firm Logo</a:t>
              </a:r>
            </a:p>
          </p:txBody>
        </p:sp>
      </p:grpSp>
      <p:sp>
        <p:nvSpPr>
          <p:cNvPr id="48" name="TextBox 47" hidden="1"/>
          <p:cNvSpPr txBox="1"/>
          <p:nvPr/>
        </p:nvSpPr>
        <p:spPr>
          <a:xfrm>
            <a:off x="3296161" y="414169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Large Cap</a:t>
            </a:r>
          </a:p>
        </p:txBody>
      </p:sp>
      <p:sp>
        <p:nvSpPr>
          <p:cNvPr id="51" name="TextBox 50" hidden="1"/>
          <p:cNvSpPr txBox="1"/>
          <p:nvPr/>
        </p:nvSpPr>
        <p:spPr>
          <a:xfrm>
            <a:off x="3297388" y="482840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Growth</a:t>
            </a:r>
          </a:p>
        </p:txBody>
      </p:sp>
      <p:sp>
        <p:nvSpPr>
          <p:cNvPr id="52" name="TextBox 51" hidden="1"/>
          <p:cNvSpPr txBox="1"/>
          <p:nvPr/>
        </p:nvSpPr>
        <p:spPr>
          <a:xfrm>
            <a:off x="3297388" y="5522261"/>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Small Cap</a:t>
            </a:r>
          </a:p>
        </p:txBody>
      </p:sp>
      <p:cxnSp>
        <p:nvCxnSpPr>
          <p:cNvPr id="32" name="Straight Connector 31" hidden="1"/>
          <p:cNvCxnSpPr/>
          <p:nvPr/>
        </p:nvCxnSpPr>
        <p:spPr>
          <a:xfrm flipH="1">
            <a:off x="4228847" y="3333084"/>
            <a:ext cx="1" cy="2761129"/>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t>International Developed Stocks</a:t>
            </a:r>
          </a:p>
        </p:txBody>
      </p:sp>
      <p:sp>
        <p:nvSpPr>
          <p:cNvPr id="5" name="Text Placeholder 4"/>
          <p:cNvSpPr>
            <a:spLocks noGrp="1"/>
          </p:cNvSpPr>
          <p:nvPr>
            <p:ph type="body" sz="quarter" idx="14"/>
          </p:nvPr>
        </p:nvSpPr>
        <p:spPr/>
        <p:txBody>
          <a:bodyPr/>
          <a:lstStyle/>
          <a:p>
            <a:r>
              <a:rPr lang="en-US" dirty="0">
                <a:highlight>
                  <a:srgbClr val="FFFF00"/>
                </a:highlight>
              </a:rPr>
              <a:t>Second quarter 2022 index returns</a:t>
            </a:r>
          </a:p>
        </p:txBody>
      </p:sp>
      <p:sp>
        <p:nvSpPr>
          <p:cNvPr id="12" name="Text Placeholder 11"/>
          <p:cNvSpPr>
            <a:spLocks noGrp="1"/>
          </p:cNvSpPr>
          <p:nvPr>
            <p:ph type="body" sz="quarter" idx="15"/>
          </p:nvPr>
        </p:nvSpPr>
        <p:spPr>
          <a:xfrm>
            <a:off x="434226" y="915875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2022,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a:xfrm>
            <a:off x="429800" y="2587851"/>
            <a:ext cx="2533541" cy="3400325"/>
          </a:xfrm>
        </p:spPr>
        <p:txBody>
          <a:bodyPr/>
          <a:lstStyle/>
          <a:p>
            <a:r>
              <a:rPr lang="en-US" dirty="0"/>
              <a:t>Developed markets outside of the US posted negative returns for the quarter, outperforming the US and underperforming emerging markets.</a:t>
            </a:r>
          </a:p>
          <a:p>
            <a:r>
              <a:rPr lang="en-US" dirty="0"/>
              <a:t>Value outperformed growth.</a:t>
            </a:r>
          </a:p>
          <a:p>
            <a:r>
              <a:rPr lang="en-US" dirty="0"/>
              <a:t>Small caps underperformed large caps.</a:t>
            </a:r>
          </a:p>
        </p:txBody>
      </p:sp>
      <p:cxnSp>
        <p:nvCxnSpPr>
          <p:cNvPr id="21" name="Straight Connector 20"/>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6F6FF41-5833-4EBF-9145-362BCED2914A}" type="slidenum">
              <a:rPr lang="en-US" smtClean="0"/>
              <a:pPr/>
              <a:t>6</a:t>
            </a:fld>
            <a:endParaRPr lang="en-US" dirty="0"/>
          </a:p>
        </p:txBody>
      </p:sp>
      <p:grpSp>
        <p:nvGrpSpPr>
          <p:cNvPr id="23" name="Group 22">
            <a:extLst>
              <a:ext uri="{FF2B5EF4-FFF2-40B4-BE49-F238E27FC236}">
                <a16:creationId xmlns:a16="http://schemas.microsoft.com/office/drawing/2014/main" id="{E3D56846-E61F-4922-A62A-B578E2C117FA}"/>
              </a:ext>
            </a:extLst>
          </p:cNvPr>
          <p:cNvGrpSpPr/>
          <p:nvPr/>
        </p:nvGrpSpPr>
        <p:grpSpPr>
          <a:xfrm>
            <a:off x="463708" y="6114574"/>
            <a:ext cx="2709262" cy="404896"/>
            <a:chOff x="592298" y="4605086"/>
            <a:chExt cx="3771481" cy="404896"/>
          </a:xfrm>
        </p:grpSpPr>
        <p:cxnSp>
          <p:nvCxnSpPr>
            <p:cNvPr id="24" name="Straight Connector 23">
              <a:extLst>
                <a:ext uri="{FF2B5EF4-FFF2-40B4-BE49-F238E27FC236}">
                  <a16:creationId xmlns:a16="http://schemas.microsoft.com/office/drawing/2014/main" id="{C09C3BA8-8CA7-4A89-882A-5FE3AA8AA5AD}"/>
                </a:ext>
              </a:extLst>
            </p:cNvPr>
            <p:cNvCxnSpPr/>
            <p:nvPr/>
          </p:nvCxnSpPr>
          <p:spPr>
            <a:xfrm flipV="1">
              <a:off x="688974" y="500899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Content Placeholder 10">
              <a:extLst>
                <a:ext uri="{FF2B5EF4-FFF2-40B4-BE49-F238E27FC236}">
                  <a16:creationId xmlns:a16="http://schemas.microsoft.com/office/drawing/2014/main" id="{61AEEBC9-1602-4A0E-9F88-AAA681F3D804}"/>
                </a:ext>
              </a:extLst>
            </p:cNvPr>
            <p:cNvSpPr txBox="1">
              <a:spLocks/>
            </p:cNvSpPr>
            <p:nvPr/>
          </p:nvSpPr>
          <p:spPr>
            <a:xfrm>
              <a:off x="592298" y="4605086"/>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accent1"/>
                </a:solidFill>
              </a:endParaRPr>
            </a:p>
          </p:txBody>
        </p:sp>
      </p:grpSp>
      <p:sp>
        <p:nvSpPr>
          <p:cNvPr id="29" name="Content Placeholder 23">
            <a:extLst>
              <a:ext uri="{FF2B5EF4-FFF2-40B4-BE49-F238E27FC236}">
                <a16:creationId xmlns:a16="http://schemas.microsoft.com/office/drawing/2014/main" id="{8BA44889-3D5B-47A2-BEE1-8F09CC548756}"/>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30" name="Group 29">
            <a:extLst>
              <a:ext uri="{FF2B5EF4-FFF2-40B4-BE49-F238E27FC236}">
                <a16:creationId xmlns:a16="http://schemas.microsoft.com/office/drawing/2014/main" id="{80B931D6-F7A3-4733-B8C9-6D6B7DA8B092}"/>
              </a:ext>
            </a:extLst>
          </p:cNvPr>
          <p:cNvGrpSpPr/>
          <p:nvPr/>
        </p:nvGrpSpPr>
        <p:grpSpPr>
          <a:xfrm>
            <a:off x="3420600" y="2599294"/>
            <a:ext cx="3875088" cy="342590"/>
            <a:chOff x="4635169" y="1826708"/>
            <a:chExt cx="4441437" cy="342590"/>
          </a:xfrm>
        </p:grpSpPr>
        <p:sp>
          <p:nvSpPr>
            <p:cNvPr id="31" name="Content Placeholder 9">
              <a:extLst>
                <a:ext uri="{FF2B5EF4-FFF2-40B4-BE49-F238E27FC236}">
                  <a16:creationId xmlns:a16="http://schemas.microsoft.com/office/drawing/2014/main" id="{4FB92D35-2DF5-47A1-AAB0-91932E8A6819}"/>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34" name="Straight Connector 33">
              <a:extLst>
                <a:ext uri="{FF2B5EF4-FFF2-40B4-BE49-F238E27FC236}">
                  <a16:creationId xmlns:a16="http://schemas.microsoft.com/office/drawing/2014/main" id="{D7A1E8EB-F28E-4276-B744-E2CAE6BEDC80}"/>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7" name="Picture Placeholder 9">
            <a:extLst>
              <a:ext uri="{FF2B5EF4-FFF2-40B4-BE49-F238E27FC236}">
                <a16:creationId xmlns:a16="http://schemas.microsoft.com/office/drawing/2014/main" id="{2B60C802-6A07-16E3-A485-C1FD574FB127}"/>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59708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a:extLst>
              <a:ext uri="{FF2B5EF4-FFF2-40B4-BE49-F238E27FC236}">
                <a16:creationId xmlns:a16="http://schemas.microsoft.com/office/drawing/2014/main" id="{1B5E192F-9E26-47FA-8F31-3FBA43B227FF}"/>
              </a:ext>
            </a:extLst>
          </p:cNvPr>
          <p:cNvGraphicFramePr/>
          <p:nvPr>
            <p:extLst>
              <p:ext uri="{D42A27DB-BD31-4B8C-83A1-F6EECF244321}">
                <p14:modId xmlns:p14="http://schemas.microsoft.com/office/powerpoint/2010/main" val="4125169485"/>
              </p:ext>
            </p:extLst>
          </p:nvPr>
        </p:nvGraphicFramePr>
        <p:xfrm>
          <a:off x="299696" y="6447526"/>
          <a:ext cx="3437965" cy="17631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a:extLst>
              <a:ext uri="{FF2B5EF4-FFF2-40B4-BE49-F238E27FC236}">
                <a16:creationId xmlns:a16="http://schemas.microsoft.com/office/drawing/2014/main" id="{E0E1A257-DDA4-4514-A36D-75657C72C9F7}"/>
              </a:ext>
            </a:extLst>
          </p:cNvPr>
          <p:cNvGraphicFramePr/>
          <p:nvPr>
            <p:extLst>
              <p:ext uri="{D42A27DB-BD31-4B8C-83A1-F6EECF244321}">
                <p14:modId xmlns:p14="http://schemas.microsoft.com/office/powerpoint/2010/main" val="1357751683"/>
              </p:ext>
            </p:extLst>
          </p:nvPr>
        </p:nvGraphicFramePr>
        <p:xfrm>
          <a:off x="3311448" y="2896861"/>
          <a:ext cx="4166122" cy="26294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Object 18">
            <a:extLst>
              <a:ext uri="{FF2B5EF4-FFF2-40B4-BE49-F238E27FC236}">
                <a16:creationId xmlns:a16="http://schemas.microsoft.com/office/drawing/2014/main" id="{596C5DEE-75B4-4C0F-8593-A402A5ACCF31}"/>
              </a:ext>
            </a:extLst>
          </p:cNvPr>
          <p:cNvGraphicFramePr>
            <a:graphicFrameLocks noChangeAspect="1"/>
          </p:cNvGraphicFramePr>
          <p:nvPr>
            <p:extLst>
              <p:ext uri="{D42A27DB-BD31-4B8C-83A1-F6EECF244321}">
                <p14:modId xmlns:p14="http://schemas.microsoft.com/office/powerpoint/2010/main" val="3503535402"/>
              </p:ext>
            </p:extLst>
          </p:nvPr>
        </p:nvGraphicFramePr>
        <p:xfrm>
          <a:off x="3495675" y="6121400"/>
          <a:ext cx="3800475" cy="1409700"/>
        </p:xfrm>
        <a:graphic>
          <a:graphicData uri="http://schemas.openxmlformats.org/presentationml/2006/ole">
            <mc:AlternateContent xmlns:mc="http://schemas.openxmlformats.org/markup-compatibility/2006">
              <mc:Choice xmlns:v="urn:schemas-microsoft-com:vml" Requires="v">
                <p:oleObj name="Worksheet" r:id="rId5" imgW="3800235" imgH="1409437" progId="Excel.Sheet.12">
                  <p:embed/>
                </p:oleObj>
              </mc:Choice>
              <mc:Fallback>
                <p:oleObj name="Worksheet" r:id="rId5" imgW="3800235" imgH="1409437" progId="Excel.Sheet.12">
                  <p:embed/>
                  <p:pic>
                    <p:nvPicPr>
                      <p:cNvPr id="19" name="Object 18">
                        <a:extLst>
                          <a:ext uri="{FF2B5EF4-FFF2-40B4-BE49-F238E27FC236}">
                            <a16:creationId xmlns:a16="http://schemas.microsoft.com/office/drawing/2014/main" id="{596C5DEE-75B4-4C0F-8593-A402A5ACCF31}"/>
                          </a:ext>
                        </a:extLst>
                      </p:cNvPr>
                      <p:cNvPicPr/>
                      <p:nvPr/>
                    </p:nvPicPr>
                    <p:blipFill>
                      <a:blip r:embed="rId6"/>
                      <a:stretch>
                        <a:fillRect/>
                      </a:stretch>
                    </p:blipFill>
                    <p:spPr>
                      <a:xfrm>
                        <a:off x="3495675" y="6121400"/>
                        <a:ext cx="3800475" cy="1409700"/>
                      </a:xfrm>
                      <a:prstGeom prst="rect">
                        <a:avLst/>
                      </a:prstGeom>
                    </p:spPr>
                  </p:pic>
                </p:oleObj>
              </mc:Fallback>
            </mc:AlternateContent>
          </a:graphicData>
        </a:graphic>
      </p:graphicFrame>
      <p:sp>
        <p:nvSpPr>
          <p:cNvPr id="3" name="Title 2"/>
          <p:cNvSpPr>
            <a:spLocks noGrp="1"/>
          </p:cNvSpPr>
          <p:nvPr>
            <p:ph type="title"/>
          </p:nvPr>
        </p:nvSpPr>
        <p:spPr>
          <a:noFill/>
        </p:spPr>
        <p:txBody>
          <a:bodyPr/>
          <a:lstStyle/>
          <a:p>
            <a:r>
              <a:rPr lang="en-US" dirty="0"/>
              <a:t>Emerging Markets Stocks</a:t>
            </a:r>
          </a:p>
        </p:txBody>
      </p:sp>
      <p:sp>
        <p:nvSpPr>
          <p:cNvPr id="6" name="Text Placeholder 5"/>
          <p:cNvSpPr>
            <a:spLocks noGrp="1"/>
          </p:cNvSpPr>
          <p:nvPr>
            <p:ph type="body" sz="quarter" idx="14"/>
          </p:nvPr>
        </p:nvSpPr>
        <p:spPr/>
        <p:txBody>
          <a:bodyPr/>
          <a:lstStyle/>
          <a:p>
            <a:r>
              <a:rPr lang="en-US" dirty="0">
                <a:highlight>
                  <a:srgbClr val="FFFF00"/>
                </a:highlight>
              </a:rPr>
              <a:t>Second quarter 2022 index returns</a:t>
            </a:r>
          </a:p>
        </p:txBody>
      </p:sp>
      <p:sp>
        <p:nvSpPr>
          <p:cNvPr id="8" name="Text Placeholder 7"/>
          <p:cNvSpPr>
            <a:spLocks noGrp="1"/>
          </p:cNvSpPr>
          <p:nvPr>
            <p:ph type="body" sz="quarter" idx="18"/>
          </p:nvPr>
        </p:nvSpPr>
        <p:spPr>
          <a:xfrm>
            <a:off x="429800" y="2604477"/>
            <a:ext cx="2745871" cy="2856523"/>
          </a:xfrm>
        </p:spPr>
        <p:txBody>
          <a:bodyPr/>
          <a:lstStyle/>
          <a:p>
            <a:r>
              <a:rPr lang="en-US" dirty="0"/>
              <a:t>Emerging markets posted negative returns for the quarter, outperforming the US and non-US developed markets.</a:t>
            </a:r>
          </a:p>
          <a:p>
            <a:r>
              <a:rPr lang="en-US" dirty="0"/>
              <a:t>Value outperformed growth.</a:t>
            </a:r>
          </a:p>
          <a:p>
            <a:r>
              <a:rPr lang="en-US" dirty="0"/>
              <a:t>Small caps underperformed large caps.</a:t>
            </a:r>
          </a:p>
        </p:txBody>
      </p:sp>
      <p:cxnSp>
        <p:nvCxnSpPr>
          <p:cNvPr id="15" name="Straight Connector 14"/>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5"/>
          </p:nvPr>
        </p:nvSpPr>
        <p:spPr>
          <a:xfrm>
            <a:off x="434226" y="915464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2022, all rights reserved. Frank Russell Company is the source and owner of the trademarks, service marks, and copyrights related to the Russell Indexes. </a:t>
            </a:r>
          </a:p>
        </p:txBody>
      </p:sp>
      <p:sp>
        <p:nvSpPr>
          <p:cNvPr id="4" name="Slide Number Placeholder 3"/>
          <p:cNvSpPr>
            <a:spLocks noGrp="1"/>
          </p:cNvSpPr>
          <p:nvPr>
            <p:ph type="sldNum" sz="quarter" idx="12"/>
          </p:nvPr>
        </p:nvSpPr>
        <p:spPr/>
        <p:txBody>
          <a:bodyPr/>
          <a:lstStyle/>
          <a:p>
            <a:fld id="{66F6FF41-5833-4EBF-9145-362BCED2914A}" type="slidenum">
              <a:rPr lang="en-US" smtClean="0"/>
              <a:pPr/>
              <a:t>7</a:t>
            </a:fld>
            <a:endParaRPr lang="en-US" dirty="0"/>
          </a:p>
        </p:txBody>
      </p:sp>
      <p:grpSp>
        <p:nvGrpSpPr>
          <p:cNvPr id="12" name="Group 11">
            <a:extLst>
              <a:ext uri="{FF2B5EF4-FFF2-40B4-BE49-F238E27FC236}">
                <a16:creationId xmlns:a16="http://schemas.microsoft.com/office/drawing/2014/main" id="{BB5426D7-0F5B-4AF0-AA99-74981FCDC9DE}"/>
              </a:ext>
            </a:extLst>
          </p:cNvPr>
          <p:cNvGrpSpPr/>
          <p:nvPr/>
        </p:nvGrpSpPr>
        <p:grpSpPr>
          <a:xfrm>
            <a:off x="466409" y="6118321"/>
            <a:ext cx="2709262" cy="404896"/>
            <a:chOff x="596058" y="4608833"/>
            <a:chExt cx="3771481" cy="404896"/>
          </a:xfrm>
        </p:grpSpPr>
        <p:cxnSp>
          <p:nvCxnSpPr>
            <p:cNvPr id="16" name="Straight Connector 15">
              <a:extLst>
                <a:ext uri="{FF2B5EF4-FFF2-40B4-BE49-F238E27FC236}">
                  <a16:creationId xmlns:a16="http://schemas.microsoft.com/office/drawing/2014/main" id="{CC249B49-F6EF-4263-ABA8-201FD21C1E25}"/>
                </a:ext>
              </a:extLst>
            </p:cNvPr>
            <p:cNvCxnSpPr/>
            <p:nvPr/>
          </p:nvCxnSpPr>
          <p:spPr>
            <a:xfrm flipV="1">
              <a:off x="688974" y="500899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13726950-6C28-4D0C-9ABB-59F54D972A4C}"/>
                </a:ext>
              </a:extLst>
            </p:cNvPr>
            <p:cNvSpPr txBox="1">
              <a:spLocks/>
            </p:cNvSpPr>
            <p:nvPr/>
          </p:nvSpPr>
          <p:spPr>
            <a:xfrm>
              <a:off x="596058" y="4608833"/>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a:t>
              </a:r>
              <a:br>
                <a:rPr lang="en-US" sz="1000" b="1" dirty="0">
                  <a:solidFill>
                    <a:schemeClr val="accent1"/>
                  </a:solidFill>
                </a:rPr>
              </a:br>
              <a:r>
                <a:rPr lang="en-US" sz="1000" b="1" dirty="0">
                  <a:solidFill>
                    <a:schemeClr val="accent1"/>
                  </a:solidFill>
                </a:rPr>
                <a:t>Emerging Markets</a:t>
              </a:r>
            </a:p>
            <a:p>
              <a:pPr marL="0" lvl="1" indent="0">
                <a:spcBef>
                  <a:spcPts val="0"/>
                </a:spcBef>
                <a:buNone/>
              </a:pPr>
              <a:endParaRPr lang="en-US" sz="1000" b="1" dirty="0">
                <a:solidFill>
                  <a:schemeClr val="accent1"/>
                </a:solidFill>
              </a:endParaRPr>
            </a:p>
          </p:txBody>
        </p:sp>
      </p:grpSp>
      <p:sp>
        <p:nvSpPr>
          <p:cNvPr id="26" name="Content Placeholder 23">
            <a:extLst>
              <a:ext uri="{FF2B5EF4-FFF2-40B4-BE49-F238E27FC236}">
                <a16:creationId xmlns:a16="http://schemas.microsoft.com/office/drawing/2014/main" id="{DF9C79B8-2D14-4DEB-A62F-952FB4E139C8}"/>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27" name="Group 26">
            <a:extLst>
              <a:ext uri="{FF2B5EF4-FFF2-40B4-BE49-F238E27FC236}">
                <a16:creationId xmlns:a16="http://schemas.microsoft.com/office/drawing/2014/main" id="{C232C295-4765-490E-A091-7E2479E15DE8}"/>
              </a:ext>
            </a:extLst>
          </p:cNvPr>
          <p:cNvGrpSpPr/>
          <p:nvPr/>
        </p:nvGrpSpPr>
        <p:grpSpPr>
          <a:xfrm>
            <a:off x="3420600" y="2599294"/>
            <a:ext cx="3875088" cy="342590"/>
            <a:chOff x="4635169" y="1826708"/>
            <a:chExt cx="4441437" cy="342590"/>
          </a:xfrm>
        </p:grpSpPr>
        <p:sp>
          <p:nvSpPr>
            <p:cNvPr id="28" name="Content Placeholder 9">
              <a:extLst>
                <a:ext uri="{FF2B5EF4-FFF2-40B4-BE49-F238E27FC236}">
                  <a16:creationId xmlns:a16="http://schemas.microsoft.com/office/drawing/2014/main" id="{88D8ABA5-9579-4D0E-B32C-CF0A6FE77558}"/>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9" name="Straight Connector 28">
              <a:extLst>
                <a:ext uri="{FF2B5EF4-FFF2-40B4-BE49-F238E27FC236}">
                  <a16:creationId xmlns:a16="http://schemas.microsoft.com/office/drawing/2014/main" id="{5B1EE14A-8AB6-4E03-8A4E-E20490DA7E6D}"/>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2" name="Picture Placeholder 9">
            <a:extLst>
              <a:ext uri="{FF2B5EF4-FFF2-40B4-BE49-F238E27FC236}">
                <a16:creationId xmlns:a16="http://schemas.microsoft.com/office/drawing/2014/main" id="{0092E4BB-7B85-C2B1-32D1-88D018846EAB}"/>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013841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a:extLst>
              <a:ext uri="{FF2B5EF4-FFF2-40B4-BE49-F238E27FC236}">
                <a16:creationId xmlns:a16="http://schemas.microsoft.com/office/drawing/2014/main" id="{CCFBAD2E-C845-45FC-8123-7D7B36D07B30}"/>
              </a:ext>
            </a:extLst>
          </p:cNvPr>
          <p:cNvGraphicFramePr/>
          <p:nvPr>
            <p:extLst>
              <p:ext uri="{D42A27DB-BD31-4B8C-83A1-F6EECF244321}">
                <p14:modId xmlns:p14="http://schemas.microsoft.com/office/powerpoint/2010/main" val="3196632154"/>
              </p:ext>
            </p:extLst>
          </p:nvPr>
        </p:nvGraphicFramePr>
        <p:xfrm>
          <a:off x="3346365" y="2569060"/>
          <a:ext cx="3949323" cy="48877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Object 18">
            <a:extLst>
              <a:ext uri="{FF2B5EF4-FFF2-40B4-BE49-F238E27FC236}">
                <a16:creationId xmlns:a16="http://schemas.microsoft.com/office/drawing/2014/main" id="{CFDCF86F-9CE1-4E69-9DF0-8AC155C35FA7}"/>
              </a:ext>
            </a:extLst>
          </p:cNvPr>
          <p:cNvGraphicFramePr>
            <a:graphicFrameLocks/>
          </p:cNvGraphicFramePr>
          <p:nvPr>
            <p:extLst>
              <p:ext uri="{D42A27DB-BD31-4B8C-83A1-F6EECF244321}">
                <p14:modId xmlns:p14="http://schemas.microsoft.com/office/powerpoint/2010/main" val="1707224356"/>
              </p:ext>
            </p:extLst>
          </p:nvPr>
        </p:nvGraphicFramePr>
        <p:xfrm>
          <a:off x="3502025" y="7578725"/>
          <a:ext cx="3790950" cy="857250"/>
        </p:xfrm>
        <a:graphic>
          <a:graphicData uri="http://schemas.openxmlformats.org/presentationml/2006/ole">
            <mc:AlternateContent xmlns:mc="http://schemas.openxmlformats.org/markup-compatibility/2006">
              <mc:Choice xmlns:v="urn:schemas-microsoft-com:vml" Requires="v">
                <p:oleObj name="Worksheet" r:id="rId4" imgW="3790765" imgH="857250" progId="Excel.Sheet.12">
                  <p:embed/>
                </p:oleObj>
              </mc:Choice>
              <mc:Fallback>
                <p:oleObj name="Worksheet" r:id="rId4" imgW="3790765" imgH="857250" progId="Excel.Sheet.12">
                  <p:embed/>
                  <p:pic>
                    <p:nvPicPr>
                      <p:cNvPr id="19" name="Object 18">
                        <a:extLst>
                          <a:ext uri="{FF2B5EF4-FFF2-40B4-BE49-F238E27FC236}">
                            <a16:creationId xmlns:a16="http://schemas.microsoft.com/office/drawing/2014/main" id="{CFDCF86F-9CE1-4E69-9DF0-8AC155C35FA7}"/>
                          </a:ext>
                        </a:extLst>
                      </p:cNvPr>
                      <p:cNvPicPr>
                        <a:picLocks noChangeArrowheads="1"/>
                      </p:cNvPicPr>
                      <p:nvPr/>
                    </p:nvPicPr>
                    <p:blipFill>
                      <a:blip r:embed="rId5"/>
                      <a:srcRect/>
                      <a:stretch>
                        <a:fillRect/>
                      </a:stretch>
                    </p:blipFill>
                    <p:spPr bwMode="auto">
                      <a:xfrm>
                        <a:off x="3502025" y="7578725"/>
                        <a:ext cx="37909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noFill/>
        </p:spPr>
        <p:txBody>
          <a:bodyPr/>
          <a:lstStyle/>
          <a:p>
            <a:r>
              <a:rPr lang="en-US" dirty="0"/>
              <a:t>Commodities</a:t>
            </a:r>
          </a:p>
        </p:txBody>
      </p:sp>
      <p:sp>
        <p:nvSpPr>
          <p:cNvPr id="4" name="Text Placeholder 3"/>
          <p:cNvSpPr>
            <a:spLocks noGrp="1"/>
          </p:cNvSpPr>
          <p:nvPr>
            <p:ph type="body" sz="quarter" idx="14"/>
          </p:nvPr>
        </p:nvSpPr>
        <p:spPr/>
        <p:txBody>
          <a:bodyPr/>
          <a:lstStyle/>
          <a:p>
            <a:r>
              <a:rPr lang="en-US" dirty="0">
                <a:highlight>
                  <a:srgbClr val="FFFF00"/>
                </a:highlight>
              </a:rPr>
              <a:t>Second quarter 2022 index returns</a:t>
            </a:r>
          </a:p>
        </p:txBody>
      </p:sp>
      <p:sp>
        <p:nvSpPr>
          <p:cNvPr id="6" name="Text Placeholder 5"/>
          <p:cNvSpPr>
            <a:spLocks noGrp="1"/>
          </p:cNvSpPr>
          <p:nvPr>
            <p:ph type="body" sz="quarter" idx="15"/>
          </p:nvPr>
        </p:nvSpPr>
        <p:spPr>
          <a:xfrm>
            <a:off x="434226" y="9144097"/>
            <a:ext cx="6804774" cy="517712"/>
          </a:xfrm>
        </p:spPr>
        <p:txBody>
          <a:bodyPr/>
          <a:lstStyle/>
          <a:p>
            <a:r>
              <a:rPr lang="en-US" b="1" dirty="0"/>
              <a:t>Past performance is not a guarantee of future results. Index is not available for direct investment. Index performance does not reflect the expenses associated with the management of an actual portfolio. </a:t>
            </a: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p:txBody>
          <a:bodyPr/>
          <a:lstStyle/>
          <a:p>
            <a:r>
              <a:rPr lang="en-US" dirty="0"/>
              <a:t>The Bloomberg Commodity Index Total Return returned -5.66% for the second quarter of 2022.</a:t>
            </a:r>
          </a:p>
          <a:p>
            <a:r>
              <a:rPr lang="en-US" dirty="0"/>
              <a:t>Aluminum and Nickel were the worst performers, returning -30.58% and</a:t>
            </a:r>
            <a:br>
              <a:rPr lang="en-US" dirty="0"/>
            </a:br>
            <a:r>
              <a:rPr lang="en-US" dirty="0"/>
              <a:t>-29.47% during the quarter, respectively. Heating Oil and Low Sulphur Gas Oil were the best performers, returning +24.89% and +22.15% during the quarter, respectively. </a:t>
            </a:r>
          </a:p>
        </p:txBody>
      </p:sp>
      <p:cxnSp>
        <p:nvCxnSpPr>
          <p:cNvPr id="11" name="Straight Connector 10"/>
          <p:cNvCxnSpPr/>
          <p:nvPr/>
        </p:nvCxnSpPr>
        <p:spPr>
          <a:xfrm>
            <a:off x="3322737" y="2650470"/>
            <a:ext cx="0" cy="592986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6F6FF41-5833-4EBF-9145-362BCED2914A}" type="slidenum">
              <a:rPr lang="en-US" smtClean="0"/>
              <a:pPr/>
              <a:t>8</a:t>
            </a:fld>
            <a:endParaRPr lang="en-US" dirty="0"/>
          </a:p>
        </p:txBody>
      </p:sp>
      <p:sp>
        <p:nvSpPr>
          <p:cNvPr id="13" name="Content Placeholder 23">
            <a:extLst>
              <a:ext uri="{FF2B5EF4-FFF2-40B4-BE49-F238E27FC236}">
                <a16:creationId xmlns:a16="http://schemas.microsoft.com/office/drawing/2014/main" id="{0FE7FAB0-592D-4157-AB08-91329FB07A90}"/>
              </a:ext>
            </a:extLst>
          </p:cNvPr>
          <p:cNvSpPr txBox="1">
            <a:spLocks/>
          </p:cNvSpPr>
          <p:nvPr/>
        </p:nvSpPr>
        <p:spPr>
          <a:xfrm>
            <a:off x="3411979" y="771379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20" name="Group 19">
            <a:extLst>
              <a:ext uri="{FF2B5EF4-FFF2-40B4-BE49-F238E27FC236}">
                <a16:creationId xmlns:a16="http://schemas.microsoft.com/office/drawing/2014/main" id="{20FC19E1-FB99-44B8-B96C-4E49BD2D1743}"/>
              </a:ext>
            </a:extLst>
          </p:cNvPr>
          <p:cNvGrpSpPr/>
          <p:nvPr/>
        </p:nvGrpSpPr>
        <p:grpSpPr>
          <a:xfrm>
            <a:off x="3420600" y="2599294"/>
            <a:ext cx="3875088" cy="342590"/>
            <a:chOff x="4635169" y="1826708"/>
            <a:chExt cx="4441437" cy="342590"/>
          </a:xfrm>
        </p:grpSpPr>
        <p:sp>
          <p:nvSpPr>
            <p:cNvPr id="21" name="Content Placeholder 9">
              <a:extLst>
                <a:ext uri="{FF2B5EF4-FFF2-40B4-BE49-F238E27FC236}">
                  <a16:creationId xmlns:a16="http://schemas.microsoft.com/office/drawing/2014/main" id="{7A4D8CD4-5E5C-485B-B077-6AB2A1192C94}"/>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2" name="Straight Connector 21">
              <a:extLst>
                <a:ext uri="{FF2B5EF4-FFF2-40B4-BE49-F238E27FC236}">
                  <a16:creationId xmlns:a16="http://schemas.microsoft.com/office/drawing/2014/main" id="{395BB219-125F-4C18-B500-15FD9C87FB5E}"/>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6" name="Picture Placeholder 9">
            <a:extLst>
              <a:ext uri="{FF2B5EF4-FFF2-40B4-BE49-F238E27FC236}">
                <a16:creationId xmlns:a16="http://schemas.microsoft.com/office/drawing/2014/main" id="{3537575A-4850-3D15-E07C-3F13E2EE9A90}"/>
              </a:ext>
            </a:extLst>
          </p:cNvPr>
          <p:cNvPicPr>
            <a:picLocks noGrp="1" noChangeAspect="1"/>
          </p:cNvPicPr>
          <p:nvPr>
            <p:ph type="pic" sz="quarter" idx="13"/>
          </p:nvPr>
        </p:nvPicPr>
        <p:blipFill>
          <a:blip r:embed="rId6">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96246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a:extLst>
              <a:ext uri="{FF2B5EF4-FFF2-40B4-BE49-F238E27FC236}">
                <a16:creationId xmlns:a16="http://schemas.microsoft.com/office/drawing/2014/main" id="{893E7F4F-8C18-4B1E-ADC3-4537DD0A5B93}"/>
              </a:ext>
            </a:extLst>
          </p:cNvPr>
          <p:cNvGraphicFramePr>
            <a:graphicFrameLocks/>
          </p:cNvGraphicFramePr>
          <p:nvPr>
            <p:extLst>
              <p:ext uri="{D42A27DB-BD31-4B8C-83A1-F6EECF244321}">
                <p14:modId xmlns:p14="http://schemas.microsoft.com/office/powerpoint/2010/main" val="412736348"/>
              </p:ext>
            </p:extLst>
          </p:nvPr>
        </p:nvGraphicFramePr>
        <p:xfrm>
          <a:off x="3361123" y="4735522"/>
          <a:ext cx="3990081" cy="20240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44C2358D-EEAD-4363-B8C6-8F93F26FA2A0}"/>
              </a:ext>
            </a:extLst>
          </p:cNvPr>
          <p:cNvGraphicFramePr/>
          <p:nvPr>
            <p:extLst>
              <p:ext uri="{D42A27DB-BD31-4B8C-83A1-F6EECF244321}">
                <p14:modId xmlns:p14="http://schemas.microsoft.com/office/powerpoint/2010/main" val="216669713"/>
              </p:ext>
            </p:extLst>
          </p:nvPr>
        </p:nvGraphicFramePr>
        <p:xfrm>
          <a:off x="3450970" y="2510829"/>
          <a:ext cx="3982621" cy="24168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Object 24">
            <a:extLst>
              <a:ext uri="{FF2B5EF4-FFF2-40B4-BE49-F238E27FC236}">
                <a16:creationId xmlns:a16="http://schemas.microsoft.com/office/drawing/2014/main" id="{9421538E-3455-4390-8E63-0C90E041674A}"/>
              </a:ext>
            </a:extLst>
          </p:cNvPr>
          <p:cNvGraphicFramePr>
            <a:graphicFrameLocks noChangeAspect="1"/>
          </p:cNvGraphicFramePr>
          <p:nvPr>
            <p:extLst>
              <p:ext uri="{D42A27DB-BD31-4B8C-83A1-F6EECF244321}">
                <p14:modId xmlns:p14="http://schemas.microsoft.com/office/powerpoint/2010/main" val="1325332376"/>
              </p:ext>
            </p:extLst>
          </p:nvPr>
        </p:nvGraphicFramePr>
        <p:xfrm>
          <a:off x="533400" y="6640513"/>
          <a:ext cx="6772275" cy="2027237"/>
        </p:xfrm>
        <a:graphic>
          <a:graphicData uri="http://schemas.openxmlformats.org/presentationml/2006/ole">
            <mc:AlternateContent xmlns:mc="http://schemas.openxmlformats.org/markup-compatibility/2006">
              <mc:Choice xmlns:v="urn:schemas-microsoft-com:vml" Requires="v">
                <p:oleObj name="Worksheet" r:id="rId5" imgW="7257791" imgH="2152584" progId="Excel.Sheet.12">
                  <p:embed/>
                </p:oleObj>
              </mc:Choice>
              <mc:Fallback>
                <p:oleObj name="Worksheet" r:id="rId5" imgW="7257791" imgH="2152584" progId="Excel.Sheet.12">
                  <p:embed/>
                  <p:pic>
                    <p:nvPicPr>
                      <p:cNvPr id="25" name="Object 24">
                        <a:extLst>
                          <a:ext uri="{FF2B5EF4-FFF2-40B4-BE49-F238E27FC236}">
                            <a16:creationId xmlns:a16="http://schemas.microsoft.com/office/drawing/2014/main" id="{9421538E-3455-4390-8E63-0C90E041674A}"/>
                          </a:ext>
                        </a:extLst>
                      </p:cNvPr>
                      <p:cNvPicPr>
                        <a:picLocks noChangeAspect="1" noChangeArrowheads="1"/>
                      </p:cNvPicPr>
                      <p:nvPr/>
                    </p:nvPicPr>
                    <p:blipFill>
                      <a:blip r:embed="rId6"/>
                      <a:srcRect/>
                      <a:stretch>
                        <a:fillRect/>
                      </a:stretch>
                    </p:blipFill>
                    <p:spPr bwMode="auto">
                      <a:xfrm>
                        <a:off x="533400" y="6640513"/>
                        <a:ext cx="6772275" cy="2027237"/>
                      </a:xfrm>
                      <a:prstGeom prst="rect">
                        <a:avLst/>
                      </a:prstGeom>
                      <a:noFill/>
                      <a:ln>
                        <a:noFill/>
                      </a:ln>
                    </p:spPr>
                  </p:pic>
                </p:oleObj>
              </mc:Fallback>
            </mc:AlternateContent>
          </a:graphicData>
        </a:graphic>
      </p:graphicFrame>
      <p:sp>
        <p:nvSpPr>
          <p:cNvPr id="3" name="Title 2"/>
          <p:cNvSpPr>
            <a:spLocks noGrp="1"/>
          </p:cNvSpPr>
          <p:nvPr>
            <p:ph type="title"/>
          </p:nvPr>
        </p:nvSpPr>
        <p:spPr>
          <a:noFill/>
        </p:spPr>
        <p:txBody>
          <a:bodyPr/>
          <a:lstStyle/>
          <a:p>
            <a:r>
              <a:rPr lang="en-US" dirty="0"/>
              <a:t>Fixed Income</a:t>
            </a:r>
          </a:p>
        </p:txBody>
      </p:sp>
      <p:sp>
        <p:nvSpPr>
          <p:cNvPr id="7" name="Text Placeholder 6"/>
          <p:cNvSpPr>
            <a:spLocks noGrp="1"/>
          </p:cNvSpPr>
          <p:nvPr>
            <p:ph type="body" sz="quarter" idx="14"/>
          </p:nvPr>
        </p:nvSpPr>
        <p:spPr/>
        <p:txBody>
          <a:bodyPr/>
          <a:lstStyle/>
          <a:p>
            <a:r>
              <a:rPr lang="en-US" dirty="0">
                <a:highlight>
                  <a:srgbClr val="FFFF00"/>
                </a:highlight>
              </a:rPr>
              <a:t>Second quarter 2022 index returns</a:t>
            </a:r>
          </a:p>
        </p:txBody>
      </p:sp>
      <p:sp>
        <p:nvSpPr>
          <p:cNvPr id="31" name="Text Placeholder 30"/>
          <p:cNvSpPr>
            <a:spLocks noGrp="1"/>
          </p:cNvSpPr>
          <p:nvPr>
            <p:ph type="body" sz="quarter" idx="15"/>
          </p:nvPr>
        </p:nvSpPr>
        <p:spPr>
          <a:xfrm>
            <a:off x="434226" y="9158349"/>
            <a:ext cx="6804774" cy="517712"/>
          </a:xfrm>
        </p:spPr>
        <p:txBody>
          <a:bodyPr/>
          <a:lstStyle/>
          <a:p>
            <a:r>
              <a:rPr lang="en-US" dirty="0"/>
              <a:t>1. Bloomberg US Corporate Bond Index.</a:t>
            </a:r>
          </a:p>
          <a:p>
            <a:r>
              <a:rPr lang="en-US" dirty="0"/>
              <a:t>2. Bloomberg Municipal Bond Index.</a:t>
            </a:r>
          </a:p>
          <a:p>
            <a:r>
              <a:rPr lang="en-US" dirty="0"/>
              <a:t>One basis point (bps) equals 0.01%. Past performance is not a guarantee of future results. Indices are not available for direct investment. Index performance does not reflect the expenses associated with the management of an actual portfolio. Yield curve data from Federal Reserve. State and local bonds, and the Yield to Worst are from the S&amp;P National AMT-Free Municipal Bond Index. AAA-AA Corporates represent the ICE </a:t>
            </a:r>
            <a:r>
              <a:rPr lang="en-US" dirty="0" err="1"/>
              <a:t>BofA</a:t>
            </a:r>
            <a:r>
              <a:rPr lang="en-US" dirty="0"/>
              <a:t> US Corporates, AA-AAA rated. A-BBB Corporates represent the ICE </a:t>
            </a:r>
            <a:r>
              <a:rPr lang="en-US" dirty="0" err="1"/>
              <a:t>BofA</a:t>
            </a:r>
            <a:r>
              <a:rPr lang="en-US" dirty="0"/>
              <a:t>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2022 FTSE Fixed Income LLC, all rights reserved. ICE </a:t>
            </a:r>
            <a:r>
              <a:rPr lang="en-US" dirty="0" err="1"/>
              <a:t>BofA</a:t>
            </a:r>
            <a:r>
              <a:rPr lang="en-US" dirty="0"/>
              <a:t> index data © 2022 ICE Data Indices, LLC. S&amp;P data © 2022 S&amp;P Dow Jones Indices LLC, a division of S&amp;P Global. All rights reserved.</a:t>
            </a:r>
          </a:p>
        </p:txBody>
      </p:sp>
      <p:sp>
        <p:nvSpPr>
          <p:cNvPr id="9" name="Text Placeholder 8"/>
          <p:cNvSpPr>
            <a:spLocks noGrp="1"/>
          </p:cNvSpPr>
          <p:nvPr>
            <p:ph type="body" sz="quarter" idx="18"/>
          </p:nvPr>
        </p:nvSpPr>
        <p:spPr>
          <a:xfrm>
            <a:off x="429799" y="2579339"/>
            <a:ext cx="2914679" cy="4047148"/>
          </a:xfrm>
        </p:spPr>
        <p:txBody>
          <a:bodyPr/>
          <a:lstStyle/>
          <a:p>
            <a:pPr>
              <a:lnSpc>
                <a:spcPts val="1300"/>
              </a:lnSpc>
            </a:pPr>
            <a:r>
              <a:rPr lang="en-US" sz="900" dirty="0"/>
              <a:t>Interest rates increased across all maturities in the US Treasury market for the quarter. </a:t>
            </a:r>
          </a:p>
          <a:p>
            <a:pPr>
              <a:lnSpc>
                <a:spcPts val="1300"/>
              </a:lnSpc>
              <a:spcBef>
                <a:spcPts val="900"/>
              </a:spcBef>
            </a:pPr>
            <a:r>
              <a:rPr lang="en-US" sz="900" dirty="0"/>
              <a:t>The yield on the 5-Year US Treasury Note increased</a:t>
            </a:r>
            <a:br>
              <a:rPr lang="en-US" sz="900" dirty="0"/>
            </a:br>
            <a:r>
              <a:rPr lang="en-US" sz="900" dirty="0"/>
              <a:t>59 basis points (bps) to 3.01%. The yield on the</a:t>
            </a:r>
            <a:br>
              <a:rPr lang="en-US" sz="900" dirty="0"/>
            </a:br>
            <a:r>
              <a:rPr lang="en-US" sz="900" dirty="0"/>
              <a:t>10-Year US Treasury Note increased 66 bps to 2.98%. The yield on the 30-Year US Treasury Bond increased 70 bps to 3.14%. </a:t>
            </a:r>
          </a:p>
          <a:p>
            <a:pPr>
              <a:lnSpc>
                <a:spcPts val="1300"/>
              </a:lnSpc>
              <a:spcBef>
                <a:spcPts val="900"/>
              </a:spcBef>
            </a:pPr>
            <a:r>
              <a:rPr lang="en-US" sz="900" dirty="0"/>
              <a:t>On the short end of the yield curve, the 1-Month US Treasury Bill yield increased 111 bps to 1.28%, while the 1-Year US Treasury Bill yield increased 117 bps to 2.80%. The yield on the 2-Year US Treasury Note increased 64 bps to 2.92%. </a:t>
            </a:r>
          </a:p>
          <a:p>
            <a:pPr>
              <a:lnSpc>
                <a:spcPts val="1300"/>
              </a:lnSpc>
              <a:spcBef>
                <a:spcPts val="900"/>
              </a:spcBef>
            </a:pPr>
            <a:r>
              <a:rPr lang="en-US" sz="900" dirty="0"/>
              <a:t>In terms of total returns, short-term corporate bonds returned -1.94% and intermediate-term corporate bonds returned -3.92%.</a:t>
            </a:r>
            <a:r>
              <a:rPr lang="en-US" sz="900" baseline="30000" dirty="0"/>
              <a:t>1</a:t>
            </a:r>
          </a:p>
          <a:p>
            <a:pPr>
              <a:lnSpc>
                <a:spcPts val="1300"/>
              </a:lnSpc>
              <a:spcBef>
                <a:spcPts val="900"/>
              </a:spcBef>
            </a:pPr>
            <a:r>
              <a:rPr lang="en-US" sz="900" dirty="0"/>
              <a:t>The total return for short-term municipal bonds was +0.08% and -1.30% for intermediate-term municipal bonds. Within the municipal fixed income market, general obligation bonds outperformed revenue bonds, returning -2.51% vs. -3.37%, respectively.</a:t>
            </a:r>
            <a:r>
              <a:rPr lang="en-US" sz="900" baseline="30000" dirty="0"/>
              <a:t>2</a:t>
            </a:r>
          </a:p>
        </p:txBody>
      </p:sp>
      <p:cxnSp>
        <p:nvCxnSpPr>
          <p:cNvPr id="20" name="Straight Connector 19"/>
          <p:cNvCxnSpPr>
            <a:cxnSpLocks/>
          </p:cNvCxnSpPr>
          <p:nvPr/>
        </p:nvCxnSpPr>
        <p:spPr>
          <a:xfrm>
            <a:off x="3395768" y="2650471"/>
            <a:ext cx="0" cy="3856076"/>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6F6FF41-5833-4EBF-9145-362BCED2914A}" type="slidenum">
              <a:rPr lang="en-US" smtClean="0"/>
              <a:pPr/>
              <a:t>9</a:t>
            </a:fld>
            <a:endParaRPr lang="en-US" dirty="0"/>
          </a:p>
        </p:txBody>
      </p:sp>
      <p:grpSp>
        <p:nvGrpSpPr>
          <p:cNvPr id="13" name="Group 12">
            <a:extLst>
              <a:ext uri="{FF2B5EF4-FFF2-40B4-BE49-F238E27FC236}">
                <a16:creationId xmlns:a16="http://schemas.microsoft.com/office/drawing/2014/main" id="{40DF0952-F5BC-4BF3-8312-C675DE983DAD}"/>
              </a:ext>
            </a:extLst>
          </p:cNvPr>
          <p:cNvGrpSpPr/>
          <p:nvPr/>
        </p:nvGrpSpPr>
        <p:grpSpPr>
          <a:xfrm>
            <a:off x="3415102" y="4768017"/>
            <a:ext cx="3949281" cy="342590"/>
            <a:chOff x="4724400" y="1854115"/>
            <a:chExt cx="4441437" cy="342590"/>
          </a:xfrm>
        </p:grpSpPr>
        <p:sp>
          <p:nvSpPr>
            <p:cNvPr id="14" name="Content Placeholder 9">
              <a:extLst>
                <a:ext uri="{FF2B5EF4-FFF2-40B4-BE49-F238E27FC236}">
                  <a16:creationId xmlns:a16="http://schemas.microsoft.com/office/drawing/2014/main" id="{93DA4966-E1CA-4B2C-AF25-7E4BCA943EB1}"/>
                </a:ext>
              </a:extLst>
            </p:cNvPr>
            <p:cNvSpPr txBox="1">
              <a:spLocks/>
            </p:cNvSpPr>
            <p:nvPr/>
          </p:nvSpPr>
          <p:spPr>
            <a:xfrm>
              <a:off x="4724400" y="1854115"/>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Bond Yields Across Issuers (%)</a:t>
              </a:r>
            </a:p>
            <a:p>
              <a:pPr>
                <a:spcBef>
                  <a:spcPts val="0"/>
                </a:spcBef>
              </a:pPr>
              <a:endParaRPr lang="en-US" sz="1000" b="1" dirty="0">
                <a:solidFill>
                  <a:schemeClr val="accent1"/>
                </a:solidFill>
              </a:endParaRPr>
            </a:p>
          </p:txBody>
        </p:sp>
        <p:cxnSp>
          <p:nvCxnSpPr>
            <p:cNvPr id="15" name="Straight Connector 14">
              <a:extLst>
                <a:ext uri="{FF2B5EF4-FFF2-40B4-BE49-F238E27FC236}">
                  <a16:creationId xmlns:a16="http://schemas.microsoft.com/office/drawing/2014/main" id="{DCC85D42-C293-4CF9-A2CF-40256118E1DF}"/>
                </a:ext>
              </a:extLst>
            </p:cNvPr>
            <p:cNvCxnSpPr>
              <a:cxnSpLocks/>
            </p:cNvCxnSpPr>
            <p:nvPr/>
          </p:nvCxnSpPr>
          <p:spPr>
            <a:xfrm flipV="1">
              <a:off x="4819705" y="2096181"/>
              <a:ext cx="4251886"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F15F87C4-9DC2-46A4-90D4-10F8FAE8E0A6}"/>
              </a:ext>
            </a:extLst>
          </p:cNvPr>
          <p:cNvGrpSpPr/>
          <p:nvPr/>
        </p:nvGrpSpPr>
        <p:grpSpPr>
          <a:xfrm>
            <a:off x="3422258" y="2602086"/>
            <a:ext cx="3949281" cy="342590"/>
            <a:chOff x="4635169" y="1826708"/>
            <a:chExt cx="4441437" cy="342590"/>
          </a:xfrm>
        </p:grpSpPr>
        <p:sp>
          <p:nvSpPr>
            <p:cNvPr id="17" name="Content Placeholder 9">
              <a:extLst>
                <a:ext uri="{FF2B5EF4-FFF2-40B4-BE49-F238E27FC236}">
                  <a16:creationId xmlns:a16="http://schemas.microsoft.com/office/drawing/2014/main" id="{CDA28775-CFF9-48A9-A05D-E0235FB7EDD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US Treasury Yield Curve (%)</a:t>
              </a:r>
            </a:p>
            <a:p>
              <a:pPr>
                <a:spcBef>
                  <a:spcPts val="0"/>
                </a:spcBef>
              </a:pPr>
              <a:endParaRPr lang="en-US" sz="1000" b="1" dirty="0">
                <a:solidFill>
                  <a:schemeClr val="accent1"/>
                </a:solidFill>
              </a:endParaRPr>
            </a:p>
          </p:txBody>
        </p:sp>
        <p:cxnSp>
          <p:nvCxnSpPr>
            <p:cNvPr id="18" name="Straight Connector 17">
              <a:extLst>
                <a:ext uri="{FF2B5EF4-FFF2-40B4-BE49-F238E27FC236}">
                  <a16:creationId xmlns:a16="http://schemas.microsoft.com/office/drawing/2014/main" id="{322AE24A-F2EF-4458-82C4-515641FF083B}"/>
                </a:ext>
              </a:extLst>
            </p:cNvPr>
            <p:cNvCxnSpPr>
              <a:cxnSpLocks/>
            </p:cNvCxnSpPr>
            <p:nvPr/>
          </p:nvCxnSpPr>
          <p:spPr>
            <a:xfrm flipV="1">
              <a:off x="4733281" y="2071468"/>
              <a:ext cx="424103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Content Placeholder 9">
            <a:extLst>
              <a:ext uri="{FF2B5EF4-FFF2-40B4-BE49-F238E27FC236}">
                <a16:creationId xmlns:a16="http://schemas.microsoft.com/office/drawing/2014/main" id="{B92B81AE-89CE-4736-B652-2D9F3F35E986}"/>
              </a:ext>
            </a:extLst>
          </p:cNvPr>
          <p:cNvSpPr txBox="1">
            <a:spLocks/>
          </p:cNvSpPr>
          <p:nvPr/>
        </p:nvSpPr>
        <p:spPr>
          <a:xfrm>
            <a:off x="444171" y="6603514"/>
            <a:ext cx="3949281"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a:t>
            </a:r>
          </a:p>
          <a:p>
            <a:pPr>
              <a:spcBef>
                <a:spcPts val="0"/>
              </a:spcBef>
            </a:pPr>
            <a:endParaRPr lang="en-US" sz="1000" b="1" dirty="0">
              <a:solidFill>
                <a:schemeClr val="accent1"/>
              </a:solidFill>
            </a:endParaRPr>
          </a:p>
        </p:txBody>
      </p:sp>
      <p:grpSp>
        <p:nvGrpSpPr>
          <p:cNvPr id="10" name="Group 9">
            <a:extLst>
              <a:ext uri="{FF2B5EF4-FFF2-40B4-BE49-F238E27FC236}">
                <a16:creationId xmlns:a16="http://schemas.microsoft.com/office/drawing/2014/main" id="{757682F1-7C00-4757-800E-BC76ABAFA229}"/>
              </a:ext>
            </a:extLst>
          </p:cNvPr>
          <p:cNvGrpSpPr/>
          <p:nvPr/>
        </p:nvGrpSpPr>
        <p:grpSpPr>
          <a:xfrm>
            <a:off x="6546591" y="5039920"/>
            <a:ext cx="1013752" cy="215444"/>
            <a:chOff x="6558948" y="5162983"/>
            <a:chExt cx="1013752" cy="215444"/>
          </a:xfrm>
        </p:grpSpPr>
        <p:sp>
          <p:nvSpPr>
            <p:cNvPr id="27" name="Rectangle 26">
              <a:extLst>
                <a:ext uri="{FF2B5EF4-FFF2-40B4-BE49-F238E27FC236}">
                  <a16:creationId xmlns:a16="http://schemas.microsoft.com/office/drawing/2014/main" id="{A4F22491-B3D6-4D41-B7B4-7BC8A53E2460}"/>
                </a:ext>
              </a:extLst>
            </p:cNvPr>
            <p:cNvSpPr/>
            <p:nvPr/>
          </p:nvSpPr>
          <p:spPr>
            <a:xfrm>
              <a:off x="6558948" y="5238921"/>
              <a:ext cx="63568" cy="63568"/>
            </a:xfrm>
            <a:prstGeom prst="rect">
              <a:avLst/>
            </a:prstGeom>
            <a:solidFill>
              <a:srgbClr val="93A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E154408-08E4-480B-8786-BFE9C29F2740}"/>
                </a:ext>
              </a:extLst>
            </p:cNvPr>
            <p:cNvSpPr txBox="1"/>
            <p:nvPr/>
          </p:nvSpPr>
          <p:spPr bwMode="auto">
            <a:xfrm>
              <a:off x="6558948" y="516298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Worst</a:t>
              </a:r>
            </a:p>
          </p:txBody>
        </p:sp>
      </p:grpSp>
      <p:grpSp>
        <p:nvGrpSpPr>
          <p:cNvPr id="2" name="Group 1">
            <a:extLst>
              <a:ext uri="{FF2B5EF4-FFF2-40B4-BE49-F238E27FC236}">
                <a16:creationId xmlns:a16="http://schemas.microsoft.com/office/drawing/2014/main" id="{2B43EBCD-0176-484C-8DEF-13B44D74C553}"/>
              </a:ext>
            </a:extLst>
          </p:cNvPr>
          <p:cNvGrpSpPr/>
          <p:nvPr/>
        </p:nvGrpSpPr>
        <p:grpSpPr>
          <a:xfrm>
            <a:off x="5585781" y="5039610"/>
            <a:ext cx="1013752" cy="215444"/>
            <a:chOff x="5336879" y="5181333"/>
            <a:chExt cx="1013752" cy="215444"/>
          </a:xfrm>
        </p:grpSpPr>
        <p:sp>
          <p:nvSpPr>
            <p:cNvPr id="30" name="TextBox 29">
              <a:extLst>
                <a:ext uri="{FF2B5EF4-FFF2-40B4-BE49-F238E27FC236}">
                  <a16:creationId xmlns:a16="http://schemas.microsoft.com/office/drawing/2014/main" id="{EC3CF893-FD7C-40C9-BE42-5A979BE82CDC}"/>
                </a:ext>
              </a:extLst>
            </p:cNvPr>
            <p:cNvSpPr txBox="1"/>
            <p:nvPr/>
          </p:nvSpPr>
          <p:spPr bwMode="auto">
            <a:xfrm>
              <a:off x="5336879" y="518133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Maturity</a:t>
              </a:r>
            </a:p>
          </p:txBody>
        </p:sp>
        <p:sp>
          <p:nvSpPr>
            <p:cNvPr id="29" name="Rectangle 28">
              <a:extLst>
                <a:ext uri="{FF2B5EF4-FFF2-40B4-BE49-F238E27FC236}">
                  <a16:creationId xmlns:a16="http://schemas.microsoft.com/office/drawing/2014/main" id="{D449AD7D-747E-48B5-9BB9-65AC8ECB9654}"/>
                </a:ext>
              </a:extLst>
            </p:cNvPr>
            <p:cNvSpPr/>
            <p:nvPr/>
          </p:nvSpPr>
          <p:spPr>
            <a:xfrm>
              <a:off x="5336879" y="5257271"/>
              <a:ext cx="63568" cy="63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6" name="Picture Placeholder 9">
            <a:extLst>
              <a:ext uri="{FF2B5EF4-FFF2-40B4-BE49-F238E27FC236}">
                <a16:creationId xmlns:a16="http://schemas.microsoft.com/office/drawing/2014/main" id="{AA354B75-31FF-A489-8DD6-77D9F391FE6C}"/>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680952062"/>
      </p:ext>
    </p:extLst>
  </p:cSld>
  <p:clrMapOvr>
    <a:masterClrMapping/>
  </p:clrMapOvr>
</p:sld>
</file>

<file path=ppt/theme/theme1.xml><?xml version="1.0" encoding="utf-8"?>
<a:theme xmlns:a="http://schemas.openxmlformats.org/drawingml/2006/main" name="QMR_Q316_Portrait">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QMR_Q316_Portrait</Template>
  <TotalTime>17526</TotalTime>
  <Words>2126</Words>
  <Application>Microsoft Office PowerPoint</Application>
  <PresentationFormat>Custom</PresentationFormat>
  <Paragraphs>177</Paragraphs>
  <Slides>9</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Arial Narrow</vt:lpstr>
      <vt:lpstr>Calibri</vt:lpstr>
      <vt:lpstr>Times New Roman</vt:lpstr>
      <vt:lpstr>QMR_Q316_Portrait</vt:lpstr>
      <vt:lpstr>Worksheet</vt:lpstr>
      <vt:lpstr>Q2</vt:lpstr>
      <vt:lpstr>Quarterly Market Review</vt:lpstr>
      <vt:lpstr>World Stock Market Performance</vt:lpstr>
      <vt:lpstr>World Stock Market Performance</vt:lpstr>
      <vt:lpstr>US Stocks</vt:lpstr>
      <vt:lpstr>International Developed Stocks</vt:lpstr>
      <vt:lpstr>Emerging Markets Stocks</vt:lpstr>
      <vt:lpstr>Commodities</vt:lpstr>
      <vt:lpstr>Fixed Income</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Market Review Portrait</dc:title>
  <dc:creator>kim.vanwieren@dimensional.com</dc:creator>
  <cp:lastModifiedBy>Tyler Hill</cp:lastModifiedBy>
  <cp:revision>1328</cp:revision>
  <cp:lastPrinted>2020-04-03T21:08:43Z</cp:lastPrinted>
  <dcterms:created xsi:type="dcterms:W3CDTF">2016-09-30T16:08:42Z</dcterms:created>
  <dcterms:modified xsi:type="dcterms:W3CDTF">2022-07-16T17:00:54Z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2021-10-06T13:14:39Z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1db3259a-10c4-42b9-8856-6abe3c0d0d8f</vt:lpwstr>
  </property>
  <property fmtid="{D5CDD505-2E9C-101B-9397-08002B2CF9AE}" pid="8" name="MSIP_Label_9e0091bf-42ae-41c9-b2bd-8f960b8bfdda_ContentBits">
    <vt:lpwstr>0</vt:lpwstr>
  </property>
</Properties>
</file>